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p:sldMasterIdLst>
    <p:sldMasterId id="2147483658" r:id="rId4"/>
  </p:sldMasterIdLst>
  <p:notesMasterIdLst>
    <p:notesMasterId r:id="rId17"/>
  </p:notesMasterIdLst>
  <p:sldIdLst>
    <p:sldId id="264" r:id="rId5"/>
    <p:sldId id="296" r:id="rId6"/>
    <p:sldId id="314" r:id="rId7"/>
    <p:sldId id="295" r:id="rId8"/>
    <p:sldId id="297" r:id="rId9"/>
    <p:sldId id="298" r:id="rId10"/>
    <p:sldId id="284" r:id="rId11"/>
    <p:sldId id="285" r:id="rId12"/>
    <p:sldId id="286" r:id="rId13"/>
    <p:sldId id="303" r:id="rId14"/>
    <p:sldId id="304" r:id="rId15"/>
    <p:sldId id="315" r:id="rId16"/>
  </p:sldIdLst>
  <p:sldSz cx="11963400" cy="6729413"/>
  <p:notesSz cx="6858000" cy="9144000"/>
  <p:embeddedFontLst>
    <p:embeddedFont>
      <p:font typeface="Calibri" panose="020F0502020204030204" pitchFamily="34" charset="0"/>
      <p:regular r:id="rId18"/>
      <p:bold r:id="rId19"/>
      <p:italic r:id="rId20"/>
      <p:boldItalic r:id="rId21"/>
    </p:embeddedFont>
    <p:embeddedFont>
      <p:font typeface="MetaPlusLF" panose="02000503060000020004" pitchFamily="2" charset="-70"/>
      <p:regular r:id="rId22"/>
      <p:bold r:id="rId23"/>
    </p:embeddedFont>
  </p:embeddedFontLst>
  <p:custDataLst>
    <p:tags r:id="rId24"/>
  </p:custDataLst>
  <p:defaultTextStyle>
    <a:defPPr>
      <a:defRPr lang="en-US"/>
    </a:defPPr>
    <a:lvl1pPr algn="l" rtl="0" fontAlgn="base">
      <a:spcBef>
        <a:spcPct val="0"/>
      </a:spcBef>
      <a:spcAft>
        <a:spcPct val="0"/>
      </a:spcAft>
      <a:defRPr kern="1200">
        <a:solidFill>
          <a:schemeClr val="tx1"/>
        </a:solidFill>
        <a:latin typeface="MetaPlusLF" charset="0"/>
        <a:ea typeface="+mn-ea"/>
        <a:cs typeface="MetaPlusLF" charset="0"/>
      </a:defRPr>
    </a:lvl1pPr>
    <a:lvl2pPr marL="457200" algn="l" rtl="0" fontAlgn="base">
      <a:spcBef>
        <a:spcPct val="0"/>
      </a:spcBef>
      <a:spcAft>
        <a:spcPct val="0"/>
      </a:spcAft>
      <a:defRPr kern="1200">
        <a:solidFill>
          <a:schemeClr val="tx1"/>
        </a:solidFill>
        <a:latin typeface="MetaPlusLF" charset="0"/>
        <a:ea typeface="+mn-ea"/>
        <a:cs typeface="MetaPlusLF" charset="0"/>
      </a:defRPr>
    </a:lvl2pPr>
    <a:lvl3pPr marL="914400" algn="l" rtl="0" fontAlgn="base">
      <a:spcBef>
        <a:spcPct val="0"/>
      </a:spcBef>
      <a:spcAft>
        <a:spcPct val="0"/>
      </a:spcAft>
      <a:defRPr kern="1200">
        <a:solidFill>
          <a:schemeClr val="tx1"/>
        </a:solidFill>
        <a:latin typeface="MetaPlusLF" charset="0"/>
        <a:ea typeface="+mn-ea"/>
        <a:cs typeface="MetaPlusLF" charset="0"/>
      </a:defRPr>
    </a:lvl3pPr>
    <a:lvl4pPr marL="1371600" algn="l" rtl="0" fontAlgn="base">
      <a:spcBef>
        <a:spcPct val="0"/>
      </a:spcBef>
      <a:spcAft>
        <a:spcPct val="0"/>
      </a:spcAft>
      <a:defRPr kern="1200">
        <a:solidFill>
          <a:schemeClr val="tx1"/>
        </a:solidFill>
        <a:latin typeface="MetaPlusLF" charset="0"/>
        <a:ea typeface="+mn-ea"/>
        <a:cs typeface="MetaPlusLF" charset="0"/>
      </a:defRPr>
    </a:lvl4pPr>
    <a:lvl5pPr marL="1828800" algn="l" rtl="0" fontAlgn="base">
      <a:spcBef>
        <a:spcPct val="0"/>
      </a:spcBef>
      <a:spcAft>
        <a:spcPct val="0"/>
      </a:spcAft>
      <a:defRPr kern="1200">
        <a:solidFill>
          <a:schemeClr val="tx1"/>
        </a:solidFill>
        <a:latin typeface="MetaPlusLF" charset="0"/>
        <a:ea typeface="+mn-ea"/>
        <a:cs typeface="MetaPlusLF" charset="0"/>
      </a:defRPr>
    </a:lvl5pPr>
    <a:lvl6pPr marL="2286000" algn="l" defTabSz="914400" rtl="0" eaLnBrk="1" latinLnBrk="0" hangingPunct="1">
      <a:defRPr kern="1200">
        <a:solidFill>
          <a:schemeClr val="tx1"/>
        </a:solidFill>
        <a:latin typeface="MetaPlusLF" charset="0"/>
        <a:ea typeface="+mn-ea"/>
        <a:cs typeface="MetaPlusLF" charset="0"/>
      </a:defRPr>
    </a:lvl6pPr>
    <a:lvl7pPr marL="2743200" algn="l" defTabSz="914400" rtl="0" eaLnBrk="1" latinLnBrk="0" hangingPunct="1">
      <a:defRPr kern="1200">
        <a:solidFill>
          <a:schemeClr val="tx1"/>
        </a:solidFill>
        <a:latin typeface="MetaPlusLF" charset="0"/>
        <a:ea typeface="+mn-ea"/>
        <a:cs typeface="MetaPlusLF" charset="0"/>
      </a:defRPr>
    </a:lvl7pPr>
    <a:lvl8pPr marL="3200400" algn="l" defTabSz="914400" rtl="0" eaLnBrk="1" latinLnBrk="0" hangingPunct="1">
      <a:defRPr kern="1200">
        <a:solidFill>
          <a:schemeClr val="tx1"/>
        </a:solidFill>
        <a:latin typeface="MetaPlusLF" charset="0"/>
        <a:ea typeface="+mn-ea"/>
        <a:cs typeface="MetaPlusLF" charset="0"/>
      </a:defRPr>
    </a:lvl8pPr>
    <a:lvl9pPr marL="3657600" algn="l" defTabSz="914400" rtl="0" eaLnBrk="1" latinLnBrk="0" hangingPunct="1">
      <a:defRPr kern="1200">
        <a:solidFill>
          <a:schemeClr val="tx1"/>
        </a:solidFill>
        <a:latin typeface="MetaPlusLF" charset="0"/>
        <a:ea typeface="+mn-ea"/>
        <a:cs typeface="MetaPlusLF" charset="0"/>
      </a:defRPr>
    </a:lvl9pPr>
  </p:defaultTextStyle>
  <p:extLst>
    <p:ext uri="{EFAFB233-063F-42B5-8137-9DF3F51BA10A}">
      <p15:sldGuideLst xmlns:p15="http://schemas.microsoft.com/office/powerpoint/2012/main">
        <p15:guide id="1" pos="3768">
          <p15:clr>
            <a:srgbClr val="A4A3A4"/>
          </p15:clr>
        </p15:guide>
        <p15:guide id="2" orient="horz" pos="2845">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73" autoAdjust="0"/>
    <p:restoredTop sz="94660"/>
  </p:normalViewPr>
  <p:slideViewPr>
    <p:cSldViewPr snapToGrid="0">
      <p:cViewPr varScale="1">
        <p:scale>
          <a:sx n="110" d="100"/>
          <a:sy n="110" d="100"/>
        </p:scale>
        <p:origin x="264" y="114"/>
      </p:cViewPr>
      <p:guideLst>
        <p:guide pos="3768"/>
        <p:guide orient="horz" pos="2845"/>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1.fntdata"/><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4.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6.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5.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719CD7-0B08-4409-81CB-F75574423327}" type="datetimeFigureOut">
              <a:rPr lang="en-GB" smtClean="0"/>
              <a:t>04/04/2024</a:t>
            </a:fld>
            <a:endParaRPr lang="en-GB"/>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04F15F-9278-4B8A-8D1B-791160C8D1B7}" type="slidenum">
              <a:rPr lang="en-GB" smtClean="0"/>
              <a:t>‹#›</a:t>
            </a:fld>
            <a:endParaRPr lang="en-GB"/>
          </a:p>
        </p:txBody>
      </p:sp>
    </p:spTree>
    <p:extLst>
      <p:ext uri="{BB962C8B-B14F-4D97-AF65-F5344CB8AC3E}">
        <p14:creationId xmlns:p14="http://schemas.microsoft.com/office/powerpoint/2010/main" val="255376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Presentation Title">
    <p:spTree>
      <p:nvGrpSpPr>
        <p:cNvPr id="1" name=""/>
        <p:cNvGrpSpPr/>
        <p:nvPr/>
      </p:nvGrpSpPr>
      <p:grpSpPr>
        <a:xfrm>
          <a:off x="0" y="0"/>
          <a:ext cx="0" cy="0"/>
          <a:chOff x="0" y="0"/>
          <a:chExt cx="0" cy="0"/>
        </a:xfrm>
      </p:grpSpPr>
      <p:sp>
        <p:nvSpPr>
          <p:cNvPr id="7" name="Textplatzhalter 9"/>
          <p:cNvSpPr>
            <a:spLocks noGrp="1"/>
          </p:cNvSpPr>
          <p:nvPr>
            <p:ph type="body" sz="quarter" idx="12" hasCustomPrompt="1"/>
          </p:nvPr>
        </p:nvSpPr>
        <p:spPr>
          <a:xfrm>
            <a:off x="252267" y="2068513"/>
            <a:ext cx="11460041" cy="431800"/>
          </a:xfrm>
          <a:prstGeom prst="rect">
            <a:avLst/>
          </a:prstGeom>
        </p:spPr>
        <p:txBody>
          <a:bodyPr lIns="0" tIns="0" rIns="0" bIns="0"/>
          <a:lstStyle>
            <a:lvl1pPr marL="0" indent="0">
              <a:buNone/>
              <a:defRPr sz="1600" b="1" u="none"/>
            </a:lvl1pPr>
          </a:lstStyle>
          <a:p>
            <a:pPr lvl="0"/>
            <a:r>
              <a:rPr lang="de-DE" dirty="0"/>
              <a:t>Click to add subtitle</a:t>
            </a:r>
          </a:p>
        </p:txBody>
      </p:sp>
      <p:sp>
        <p:nvSpPr>
          <p:cNvPr id="8" name="Textplatzhalter 2"/>
          <p:cNvSpPr>
            <a:spLocks noGrp="1"/>
          </p:cNvSpPr>
          <p:nvPr>
            <p:ph type="body" sz="quarter" idx="14" hasCustomPrompt="1"/>
          </p:nvPr>
        </p:nvSpPr>
        <p:spPr>
          <a:xfrm>
            <a:off x="252681" y="6368230"/>
            <a:ext cx="11460166" cy="117650"/>
          </a:xfrm>
          <a:prstGeom prst="rect">
            <a:avLst/>
          </a:prstGeom>
        </p:spPr>
        <p:txBody>
          <a:bodyPr lIns="0" tIns="0" rIns="0" bIns="0" anchor="ctr" anchorCtr="0"/>
          <a:lstStyle>
            <a:lvl1pPr marL="0" indent="0">
              <a:buNone/>
              <a:defRPr sz="1000"/>
            </a:lvl1pPr>
          </a:lstStyle>
          <a:p>
            <a:pPr lvl="0"/>
            <a:r>
              <a:rPr lang="de-DE" sz="1000" dirty="0"/>
              <a:t>Source</a:t>
            </a:r>
            <a:endParaRPr lang="de-DE" dirty="0"/>
          </a:p>
        </p:txBody>
      </p:sp>
      <p:sp>
        <p:nvSpPr>
          <p:cNvPr id="10" name="Slide Number Placeholder 20"/>
          <p:cNvSpPr>
            <a:spLocks noGrp="1"/>
          </p:cNvSpPr>
          <p:nvPr>
            <p:ph type="sldNum" sz="quarter" idx="4"/>
          </p:nvPr>
        </p:nvSpPr>
        <p:spPr>
          <a:xfrm>
            <a:off x="10573200" y="6516000"/>
            <a:ext cx="1148400" cy="201600"/>
          </a:xfrm>
          <a:prstGeom prst="rect">
            <a:avLst/>
          </a:prstGeom>
        </p:spPr>
        <p:txBody>
          <a:bodyPr vert="horz" wrap="none" lIns="90000" tIns="46800" rIns="0" bIns="46800" rtlCol="0" anchor="t" anchorCtr="0"/>
          <a:lstStyle>
            <a:lvl1pPr algn="r">
              <a:defRPr sz="700">
                <a:solidFill>
                  <a:schemeClr val="tx1"/>
                </a:solidFill>
                <a:latin typeface="MetaPlusLF" panose="02000503060000020004" pitchFamily="2" charset="-70"/>
              </a:defRPr>
            </a:lvl1pPr>
          </a:lstStyle>
          <a:p>
            <a:fld id="{EA182149-5FEE-46AB-9490-B3CD4011A729}" type="slidenum">
              <a:rPr lang="en-GB" smtClean="0"/>
              <a:pPr/>
              <a:t>‹#›</a:t>
            </a:fld>
            <a:endParaRPr lang="en-GB" dirty="0"/>
          </a:p>
        </p:txBody>
      </p:sp>
      <p:sp>
        <p:nvSpPr>
          <p:cNvPr id="2" name="Title 1"/>
          <p:cNvSpPr>
            <a:spLocks noGrp="1"/>
          </p:cNvSpPr>
          <p:nvPr>
            <p:ph type="title"/>
          </p:nvPr>
        </p:nvSpPr>
        <p:spPr>
          <a:xfrm>
            <a:off x="252266" y="1566000"/>
            <a:ext cx="11460041" cy="504000"/>
          </a:xfrm>
          <a:prstGeom prst="rect">
            <a:avLst/>
          </a:prstGeom>
        </p:spPr>
        <p:txBody>
          <a:bodyPr lIns="0" tIns="0" rIns="0" bIns="0"/>
          <a:lstStyle>
            <a:lvl1pPr>
              <a:defRPr lang="en-GB" baseline="0">
                <a:latin typeface="+mn-lt"/>
                <a:ea typeface="+mn-ea"/>
                <a:cs typeface="+mn-cs"/>
              </a:defRPr>
            </a:lvl1pPr>
          </a:lstStyle>
          <a:p>
            <a:pPr marL="0" lvl="0" indent="0">
              <a:lnSpc>
                <a:spcPts val="2100"/>
              </a:lnSpc>
              <a:spcBef>
                <a:spcPct val="20000"/>
              </a:spcBef>
              <a:buFont typeface="MetaPlusLF" pitchFamily="2" charset="0"/>
              <a:buNone/>
            </a:pPr>
            <a:r>
              <a:rPr lang="de-DE"/>
              <a:t>Mastertitelformat bearbeiten</a:t>
            </a:r>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7" name="Textplatzhalter 9"/>
          <p:cNvSpPr>
            <a:spLocks noGrp="1"/>
          </p:cNvSpPr>
          <p:nvPr>
            <p:ph type="body" sz="quarter" idx="12" hasCustomPrompt="1"/>
          </p:nvPr>
        </p:nvSpPr>
        <p:spPr>
          <a:xfrm>
            <a:off x="252267" y="2068513"/>
            <a:ext cx="11460041" cy="431800"/>
          </a:xfrm>
          <a:prstGeom prst="rect">
            <a:avLst/>
          </a:prstGeom>
        </p:spPr>
        <p:txBody>
          <a:bodyPr lIns="0" tIns="0" rIns="0" bIns="0"/>
          <a:lstStyle>
            <a:lvl1pPr marL="0" indent="0">
              <a:buNone/>
              <a:defRPr sz="1600" b="1" u="none"/>
            </a:lvl1pPr>
          </a:lstStyle>
          <a:p>
            <a:pPr lvl="0"/>
            <a:r>
              <a:rPr lang="de-DE" dirty="0"/>
              <a:t>Click to add subtitle</a:t>
            </a:r>
          </a:p>
        </p:txBody>
      </p:sp>
      <p:sp>
        <p:nvSpPr>
          <p:cNvPr id="9" name="Inhaltsplatzhalter 2"/>
          <p:cNvSpPr>
            <a:spLocks noGrp="1"/>
          </p:cNvSpPr>
          <p:nvPr>
            <p:ph sz="quarter" idx="15"/>
          </p:nvPr>
        </p:nvSpPr>
        <p:spPr>
          <a:xfrm>
            <a:off x="251092" y="2502001"/>
            <a:ext cx="11461217" cy="3997325"/>
          </a:xfrm>
          <a:prstGeom prst="rect">
            <a:avLst/>
          </a:prstGeom>
        </p:spPr>
        <p:txBody>
          <a:bodyPr lIns="0" tIns="0" rIns="0" bIns="0"/>
          <a:lstStyle>
            <a:lvl1pPr marL="0" indent="0">
              <a:buNone/>
              <a:defRPr/>
            </a:lvl1pPr>
          </a:lstStyle>
          <a:p>
            <a:pPr lvl="0"/>
            <a:r>
              <a:rPr lang="de-DE"/>
              <a:t>Mastertextformat bearbeiten</a:t>
            </a:r>
          </a:p>
        </p:txBody>
      </p:sp>
      <p:sp>
        <p:nvSpPr>
          <p:cNvPr id="8" name="Slide Number Placeholder 20"/>
          <p:cNvSpPr>
            <a:spLocks noGrp="1"/>
          </p:cNvSpPr>
          <p:nvPr>
            <p:ph type="sldNum" sz="quarter" idx="4"/>
          </p:nvPr>
        </p:nvSpPr>
        <p:spPr>
          <a:xfrm>
            <a:off x="10573200" y="6516000"/>
            <a:ext cx="1148400" cy="201600"/>
          </a:xfrm>
          <a:prstGeom prst="rect">
            <a:avLst/>
          </a:prstGeom>
        </p:spPr>
        <p:txBody>
          <a:bodyPr vert="horz" wrap="none" lIns="90000" tIns="46800" rIns="0" bIns="46800" rtlCol="0" anchor="t" anchorCtr="0"/>
          <a:lstStyle>
            <a:lvl1pPr algn="r">
              <a:defRPr sz="700">
                <a:solidFill>
                  <a:schemeClr val="tx1"/>
                </a:solidFill>
                <a:latin typeface="MetaPlusLF" panose="02000503060000020004" pitchFamily="2" charset="-70"/>
              </a:defRPr>
            </a:lvl1pPr>
          </a:lstStyle>
          <a:p>
            <a:fld id="{EA182149-5FEE-46AB-9490-B3CD4011A729}" type="slidenum">
              <a:rPr lang="en-GB" smtClean="0"/>
              <a:pPr/>
              <a:t>‹#›</a:t>
            </a:fld>
            <a:endParaRPr lang="en-GB" dirty="0"/>
          </a:p>
        </p:txBody>
      </p:sp>
      <p:sp>
        <p:nvSpPr>
          <p:cNvPr id="10" name="Title 1"/>
          <p:cNvSpPr>
            <a:spLocks noGrp="1"/>
          </p:cNvSpPr>
          <p:nvPr>
            <p:ph type="title"/>
          </p:nvPr>
        </p:nvSpPr>
        <p:spPr>
          <a:xfrm>
            <a:off x="252266" y="1566000"/>
            <a:ext cx="11460041" cy="504000"/>
          </a:xfrm>
          <a:prstGeom prst="rect">
            <a:avLst/>
          </a:prstGeom>
        </p:spPr>
        <p:txBody>
          <a:bodyPr lIns="0" tIns="0" rIns="0" bIns="0"/>
          <a:lstStyle>
            <a:lvl1pPr>
              <a:defRPr lang="en-GB" baseline="0">
                <a:latin typeface="+mn-lt"/>
                <a:ea typeface="+mn-ea"/>
                <a:cs typeface="+mn-cs"/>
              </a:defRPr>
            </a:lvl1pPr>
          </a:lstStyle>
          <a:p>
            <a:pPr marL="0" lvl="0" indent="0">
              <a:lnSpc>
                <a:spcPts val="2100"/>
              </a:lnSpc>
              <a:spcBef>
                <a:spcPct val="20000"/>
              </a:spcBef>
              <a:buFont typeface="MetaPlusLF" pitchFamily="2" charset="0"/>
              <a:buNone/>
            </a:pPr>
            <a:r>
              <a:rPr lang="de-DE"/>
              <a:t>Mastertitelformat bearbeiten</a:t>
            </a:r>
            <a:endParaRPr lang="en-GB" dirty="0"/>
          </a:p>
        </p:txBody>
      </p:sp>
    </p:spTree>
    <p:extLst>
      <p:ext uri="{BB962C8B-B14F-4D97-AF65-F5344CB8AC3E}">
        <p14:creationId xmlns:p14="http://schemas.microsoft.com/office/powerpoint/2010/main" val="1574942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wo Contents">
    <p:spTree>
      <p:nvGrpSpPr>
        <p:cNvPr id="1" name=""/>
        <p:cNvGrpSpPr/>
        <p:nvPr/>
      </p:nvGrpSpPr>
      <p:grpSpPr>
        <a:xfrm>
          <a:off x="0" y="0"/>
          <a:ext cx="0" cy="0"/>
          <a:chOff x="0" y="0"/>
          <a:chExt cx="0" cy="0"/>
        </a:xfrm>
      </p:grpSpPr>
      <p:sp>
        <p:nvSpPr>
          <p:cNvPr id="4" name="Inhaltsplatzhalter 3"/>
          <p:cNvSpPr>
            <a:spLocks noGrp="1"/>
          </p:cNvSpPr>
          <p:nvPr>
            <p:ph sz="half" idx="2"/>
          </p:nvPr>
        </p:nvSpPr>
        <p:spPr>
          <a:xfrm>
            <a:off x="252268" y="2502000"/>
            <a:ext cx="5585930" cy="3997324"/>
          </a:xfrm>
          <a:prstGeom prst="rect">
            <a:avLst/>
          </a:prstGeom>
        </p:spPr>
        <p:txBody>
          <a:bodyPr lIns="0" tIns="0" rIns="0" bIns="0"/>
          <a:lstStyle>
            <a:lvl1pPr marL="0" indent="0">
              <a:lnSpc>
                <a:spcPts val="1900"/>
              </a:lnSpc>
              <a:buNone/>
              <a:defRPr sz="1600"/>
            </a:lvl1pPr>
            <a:lvl2pPr>
              <a:lnSpc>
                <a:spcPts val="1900"/>
              </a:lnSpc>
              <a:defRPr sz="1600"/>
            </a:lvl2pPr>
            <a:lvl3pPr>
              <a:lnSpc>
                <a:spcPts val="1900"/>
              </a:lnSpc>
              <a:defRPr sz="1600"/>
            </a:lvl3pPr>
            <a:lvl4pPr>
              <a:lnSpc>
                <a:spcPts val="1900"/>
              </a:lnSpc>
              <a:defRPr sz="1600"/>
            </a:lvl4pPr>
            <a:lvl5pPr>
              <a:lnSpc>
                <a:spcPts val="1900"/>
              </a:lnSpc>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dirty="0"/>
          </a:p>
        </p:txBody>
      </p:sp>
      <p:sp>
        <p:nvSpPr>
          <p:cNvPr id="13" name="Inhaltsplatzhalter 3"/>
          <p:cNvSpPr>
            <a:spLocks noGrp="1"/>
          </p:cNvSpPr>
          <p:nvPr>
            <p:ph sz="half" idx="14"/>
          </p:nvPr>
        </p:nvSpPr>
        <p:spPr>
          <a:xfrm>
            <a:off x="6101278" y="2502001"/>
            <a:ext cx="5611031" cy="3997325"/>
          </a:xfrm>
          <a:prstGeom prst="rect">
            <a:avLst/>
          </a:prstGeom>
        </p:spPr>
        <p:txBody>
          <a:bodyPr lIns="0" tIns="0" rIns="0" bIns="0"/>
          <a:lstStyle>
            <a:lvl1pPr marL="0" indent="0">
              <a:lnSpc>
                <a:spcPts val="1900"/>
              </a:lnSpc>
              <a:buNone/>
              <a:defRPr sz="1600"/>
            </a:lvl1pPr>
            <a:lvl2pPr>
              <a:lnSpc>
                <a:spcPts val="1900"/>
              </a:lnSpc>
              <a:defRPr sz="1600"/>
            </a:lvl2pPr>
            <a:lvl3pPr>
              <a:lnSpc>
                <a:spcPts val="1900"/>
              </a:lnSpc>
              <a:defRPr sz="1600"/>
            </a:lvl3pPr>
            <a:lvl4pPr>
              <a:lnSpc>
                <a:spcPts val="1900"/>
              </a:lnSpc>
              <a:defRPr sz="1600"/>
            </a:lvl4pPr>
            <a:lvl5pPr>
              <a:lnSpc>
                <a:spcPts val="1900"/>
              </a:lnSpc>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dirty="0"/>
          </a:p>
        </p:txBody>
      </p:sp>
      <p:sp>
        <p:nvSpPr>
          <p:cNvPr id="7" name="Slide Number Placeholder 20"/>
          <p:cNvSpPr>
            <a:spLocks noGrp="1"/>
          </p:cNvSpPr>
          <p:nvPr>
            <p:ph type="sldNum" sz="quarter" idx="4"/>
          </p:nvPr>
        </p:nvSpPr>
        <p:spPr>
          <a:xfrm>
            <a:off x="10573200" y="6516000"/>
            <a:ext cx="1148400" cy="201600"/>
          </a:xfrm>
          <a:prstGeom prst="rect">
            <a:avLst/>
          </a:prstGeom>
        </p:spPr>
        <p:txBody>
          <a:bodyPr vert="horz" wrap="none" lIns="90000" tIns="46800" rIns="0" bIns="46800" rtlCol="0" anchor="t" anchorCtr="0"/>
          <a:lstStyle>
            <a:lvl1pPr algn="r">
              <a:defRPr sz="700">
                <a:solidFill>
                  <a:schemeClr val="tx1"/>
                </a:solidFill>
                <a:latin typeface="MetaPlusLF" panose="02000503060000020004" pitchFamily="2" charset="-70"/>
              </a:defRPr>
            </a:lvl1pPr>
          </a:lstStyle>
          <a:p>
            <a:fld id="{EA182149-5FEE-46AB-9490-B3CD4011A729}" type="slidenum">
              <a:rPr lang="en-GB" smtClean="0"/>
              <a:pPr/>
              <a:t>‹#›</a:t>
            </a:fld>
            <a:endParaRPr lang="en-GB" dirty="0"/>
          </a:p>
        </p:txBody>
      </p:sp>
      <p:sp>
        <p:nvSpPr>
          <p:cNvPr id="6" name="Title 1"/>
          <p:cNvSpPr>
            <a:spLocks noGrp="1"/>
          </p:cNvSpPr>
          <p:nvPr>
            <p:ph type="title"/>
          </p:nvPr>
        </p:nvSpPr>
        <p:spPr>
          <a:xfrm>
            <a:off x="252266" y="1566000"/>
            <a:ext cx="11460041" cy="504000"/>
          </a:xfrm>
          <a:prstGeom prst="rect">
            <a:avLst/>
          </a:prstGeom>
        </p:spPr>
        <p:txBody>
          <a:bodyPr lIns="0" tIns="0" rIns="0" bIns="0"/>
          <a:lstStyle>
            <a:lvl1pPr>
              <a:defRPr lang="en-GB" baseline="0">
                <a:latin typeface="+mn-lt"/>
                <a:ea typeface="+mn-ea"/>
                <a:cs typeface="+mn-cs"/>
              </a:defRPr>
            </a:lvl1pPr>
          </a:lstStyle>
          <a:p>
            <a:pPr marL="0" lvl="0" indent="0">
              <a:lnSpc>
                <a:spcPts val="2100"/>
              </a:lnSpc>
              <a:spcBef>
                <a:spcPct val="20000"/>
              </a:spcBef>
              <a:buFont typeface="MetaPlusLF" pitchFamily="2" charset="0"/>
              <a:buNone/>
            </a:pPr>
            <a:r>
              <a:rPr lang="de-DE"/>
              <a:t>Mastertitelformat bearbeiten</a:t>
            </a:r>
            <a:endParaRPr lang="en-GB" dirty="0"/>
          </a:p>
        </p:txBody>
      </p:sp>
    </p:spTree>
    <p:extLst>
      <p:ext uri="{BB962C8B-B14F-4D97-AF65-F5344CB8AC3E}">
        <p14:creationId xmlns:p14="http://schemas.microsoft.com/office/powerpoint/2010/main" val="299746471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hree Contents">
    <p:spTree>
      <p:nvGrpSpPr>
        <p:cNvPr id="1" name=""/>
        <p:cNvGrpSpPr/>
        <p:nvPr/>
      </p:nvGrpSpPr>
      <p:grpSpPr>
        <a:xfrm>
          <a:off x="0" y="0"/>
          <a:ext cx="0" cy="0"/>
          <a:chOff x="0" y="0"/>
          <a:chExt cx="0" cy="0"/>
        </a:xfrm>
      </p:grpSpPr>
      <p:sp>
        <p:nvSpPr>
          <p:cNvPr id="4" name="Inhaltsplatzhalter 3"/>
          <p:cNvSpPr>
            <a:spLocks noGrp="1"/>
          </p:cNvSpPr>
          <p:nvPr>
            <p:ph sz="half" idx="2"/>
          </p:nvPr>
        </p:nvSpPr>
        <p:spPr>
          <a:xfrm>
            <a:off x="252268" y="2502000"/>
            <a:ext cx="3675902" cy="3997324"/>
          </a:xfrm>
          <a:prstGeom prst="rect">
            <a:avLst/>
          </a:prstGeom>
        </p:spPr>
        <p:txBody>
          <a:bodyPr lIns="0" tIns="0" rIns="0" bIns="0"/>
          <a:lstStyle>
            <a:lvl1pPr marL="0" indent="0">
              <a:lnSpc>
                <a:spcPts val="1900"/>
              </a:lnSpc>
              <a:buNone/>
              <a:defRPr sz="1600"/>
            </a:lvl1pPr>
            <a:lvl2pPr>
              <a:lnSpc>
                <a:spcPts val="1900"/>
              </a:lnSpc>
              <a:defRPr sz="1600"/>
            </a:lvl2pPr>
            <a:lvl3pPr>
              <a:lnSpc>
                <a:spcPts val="1900"/>
              </a:lnSpc>
              <a:defRPr sz="1600"/>
            </a:lvl3pPr>
            <a:lvl4pPr>
              <a:lnSpc>
                <a:spcPts val="1900"/>
              </a:lnSpc>
              <a:defRPr sz="1600"/>
            </a:lvl4pPr>
            <a:lvl5pPr>
              <a:lnSpc>
                <a:spcPts val="1900"/>
              </a:lnSpc>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Inhaltsplatzhalter 3"/>
          <p:cNvSpPr>
            <a:spLocks noGrp="1"/>
          </p:cNvSpPr>
          <p:nvPr>
            <p:ph sz="half" idx="14"/>
          </p:nvPr>
        </p:nvSpPr>
        <p:spPr>
          <a:xfrm>
            <a:off x="8036531" y="2502001"/>
            <a:ext cx="3675902" cy="3997325"/>
          </a:xfrm>
          <a:prstGeom prst="rect">
            <a:avLst/>
          </a:prstGeom>
        </p:spPr>
        <p:txBody>
          <a:bodyPr lIns="0" tIns="0" rIns="0" bIns="0"/>
          <a:lstStyle>
            <a:lvl1pPr marL="0" indent="0">
              <a:lnSpc>
                <a:spcPts val="1900"/>
              </a:lnSpc>
              <a:buNone/>
              <a:defRPr sz="1600"/>
            </a:lvl1pPr>
            <a:lvl2pPr>
              <a:lnSpc>
                <a:spcPts val="1900"/>
              </a:lnSpc>
              <a:defRPr sz="1600"/>
            </a:lvl2pPr>
            <a:lvl3pPr>
              <a:lnSpc>
                <a:spcPts val="1900"/>
              </a:lnSpc>
              <a:defRPr sz="1600"/>
            </a:lvl3pPr>
            <a:lvl4pPr>
              <a:lnSpc>
                <a:spcPts val="1900"/>
              </a:lnSpc>
              <a:defRPr sz="1600"/>
            </a:lvl4pPr>
            <a:lvl5pPr>
              <a:lnSpc>
                <a:spcPts val="1900"/>
              </a:lnSpc>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6" name="Inhaltsplatzhalter 3"/>
          <p:cNvSpPr>
            <a:spLocks noGrp="1"/>
          </p:cNvSpPr>
          <p:nvPr>
            <p:ph sz="half" idx="15"/>
          </p:nvPr>
        </p:nvSpPr>
        <p:spPr>
          <a:xfrm>
            <a:off x="4144400" y="2502001"/>
            <a:ext cx="3675902" cy="3997325"/>
          </a:xfrm>
          <a:prstGeom prst="rect">
            <a:avLst/>
          </a:prstGeom>
        </p:spPr>
        <p:txBody>
          <a:bodyPr lIns="0" tIns="0" rIns="0" bIns="0"/>
          <a:lstStyle>
            <a:lvl1pPr marL="0" indent="0">
              <a:lnSpc>
                <a:spcPts val="1900"/>
              </a:lnSpc>
              <a:buNone/>
              <a:defRPr sz="1600"/>
            </a:lvl1pPr>
            <a:lvl2pPr>
              <a:lnSpc>
                <a:spcPts val="1900"/>
              </a:lnSpc>
              <a:defRPr sz="1600"/>
            </a:lvl2pPr>
            <a:lvl3pPr>
              <a:lnSpc>
                <a:spcPts val="1900"/>
              </a:lnSpc>
              <a:defRPr sz="1600"/>
            </a:lvl3pPr>
            <a:lvl4pPr>
              <a:lnSpc>
                <a:spcPts val="1900"/>
              </a:lnSpc>
              <a:defRPr sz="1600"/>
            </a:lvl4pPr>
            <a:lvl5pPr>
              <a:lnSpc>
                <a:spcPts val="1900"/>
              </a:lnSpc>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9" name="Textplatzhalter 9"/>
          <p:cNvSpPr>
            <a:spLocks noGrp="1"/>
          </p:cNvSpPr>
          <p:nvPr>
            <p:ph type="body" sz="quarter" idx="12" hasCustomPrompt="1"/>
          </p:nvPr>
        </p:nvSpPr>
        <p:spPr>
          <a:xfrm>
            <a:off x="252267" y="2068513"/>
            <a:ext cx="3675902" cy="431800"/>
          </a:xfrm>
          <a:prstGeom prst="rect">
            <a:avLst/>
          </a:prstGeom>
        </p:spPr>
        <p:txBody>
          <a:bodyPr lIns="0" tIns="0" rIns="0" bIns="0"/>
          <a:lstStyle>
            <a:lvl1pPr marL="0" indent="0">
              <a:buNone/>
              <a:defRPr sz="1600" b="1" u="none"/>
            </a:lvl1pPr>
          </a:lstStyle>
          <a:p>
            <a:pPr lvl="0"/>
            <a:r>
              <a:rPr lang="de-DE" dirty="0"/>
              <a:t>Click to add subtitle</a:t>
            </a:r>
          </a:p>
        </p:txBody>
      </p:sp>
      <p:sp>
        <p:nvSpPr>
          <p:cNvPr id="11" name="Textplatzhalter 9"/>
          <p:cNvSpPr>
            <a:spLocks noGrp="1"/>
          </p:cNvSpPr>
          <p:nvPr>
            <p:ph type="body" sz="quarter" idx="16" hasCustomPrompt="1"/>
          </p:nvPr>
        </p:nvSpPr>
        <p:spPr>
          <a:xfrm>
            <a:off x="4143011" y="2070000"/>
            <a:ext cx="3675902" cy="431800"/>
          </a:xfrm>
          <a:prstGeom prst="rect">
            <a:avLst/>
          </a:prstGeom>
        </p:spPr>
        <p:txBody>
          <a:bodyPr lIns="0" tIns="0" rIns="0" bIns="0"/>
          <a:lstStyle>
            <a:lvl1pPr marL="0" indent="0">
              <a:buNone/>
              <a:defRPr sz="1600" b="1" u="none"/>
            </a:lvl1pPr>
          </a:lstStyle>
          <a:p>
            <a:pPr lvl="0"/>
            <a:r>
              <a:rPr lang="de-DE" dirty="0"/>
              <a:t>Click to add subtitle</a:t>
            </a:r>
          </a:p>
        </p:txBody>
      </p:sp>
      <p:sp>
        <p:nvSpPr>
          <p:cNvPr id="12" name="Textplatzhalter 9"/>
          <p:cNvSpPr>
            <a:spLocks noGrp="1"/>
          </p:cNvSpPr>
          <p:nvPr>
            <p:ph type="body" sz="quarter" idx="17" hasCustomPrompt="1"/>
          </p:nvPr>
        </p:nvSpPr>
        <p:spPr>
          <a:xfrm>
            <a:off x="8036531" y="2070000"/>
            <a:ext cx="3675902" cy="431800"/>
          </a:xfrm>
          <a:prstGeom prst="rect">
            <a:avLst/>
          </a:prstGeom>
        </p:spPr>
        <p:txBody>
          <a:bodyPr lIns="0" tIns="0" rIns="0" bIns="0"/>
          <a:lstStyle>
            <a:lvl1pPr marL="0" indent="0">
              <a:buNone/>
              <a:defRPr sz="1600" b="1" u="none"/>
            </a:lvl1pPr>
          </a:lstStyle>
          <a:p>
            <a:pPr lvl="0"/>
            <a:r>
              <a:rPr lang="de-DE" dirty="0"/>
              <a:t>Click to add subtitle</a:t>
            </a:r>
          </a:p>
        </p:txBody>
      </p:sp>
      <p:sp>
        <p:nvSpPr>
          <p:cNvPr id="14" name="Slide Number Placeholder 20"/>
          <p:cNvSpPr>
            <a:spLocks noGrp="1"/>
          </p:cNvSpPr>
          <p:nvPr>
            <p:ph type="sldNum" sz="quarter" idx="4"/>
          </p:nvPr>
        </p:nvSpPr>
        <p:spPr>
          <a:xfrm>
            <a:off x="10573200" y="6516000"/>
            <a:ext cx="1148400" cy="201600"/>
          </a:xfrm>
          <a:prstGeom prst="rect">
            <a:avLst/>
          </a:prstGeom>
        </p:spPr>
        <p:txBody>
          <a:bodyPr vert="horz" wrap="none" lIns="90000" tIns="46800" rIns="0" bIns="46800" rtlCol="0" anchor="t" anchorCtr="0"/>
          <a:lstStyle>
            <a:lvl1pPr algn="r">
              <a:defRPr sz="700">
                <a:solidFill>
                  <a:schemeClr val="tx1"/>
                </a:solidFill>
                <a:latin typeface="MetaPlusLF" panose="02000503060000020004" pitchFamily="2" charset="-70"/>
              </a:defRPr>
            </a:lvl1pPr>
          </a:lstStyle>
          <a:p>
            <a:fld id="{EA182149-5FEE-46AB-9490-B3CD4011A729}" type="slidenum">
              <a:rPr lang="en-GB" smtClean="0"/>
              <a:pPr/>
              <a:t>‹#›</a:t>
            </a:fld>
            <a:endParaRPr lang="en-GB" dirty="0"/>
          </a:p>
        </p:txBody>
      </p:sp>
      <p:sp>
        <p:nvSpPr>
          <p:cNvPr id="15" name="Title 1"/>
          <p:cNvSpPr>
            <a:spLocks noGrp="1"/>
          </p:cNvSpPr>
          <p:nvPr>
            <p:ph type="title"/>
          </p:nvPr>
        </p:nvSpPr>
        <p:spPr>
          <a:xfrm>
            <a:off x="252266" y="1566000"/>
            <a:ext cx="11460041" cy="504000"/>
          </a:xfrm>
          <a:prstGeom prst="rect">
            <a:avLst/>
          </a:prstGeom>
        </p:spPr>
        <p:txBody>
          <a:bodyPr lIns="0" tIns="0" rIns="0" bIns="0"/>
          <a:lstStyle>
            <a:lvl1pPr>
              <a:defRPr lang="en-GB" baseline="0">
                <a:latin typeface="+mn-lt"/>
                <a:ea typeface="+mn-ea"/>
                <a:cs typeface="+mn-cs"/>
              </a:defRPr>
            </a:lvl1pPr>
          </a:lstStyle>
          <a:p>
            <a:pPr marL="0" lvl="0" indent="0">
              <a:lnSpc>
                <a:spcPts val="2100"/>
              </a:lnSpc>
              <a:spcBef>
                <a:spcPct val="20000"/>
              </a:spcBef>
              <a:buFont typeface="MetaPlusLF" pitchFamily="2" charset="0"/>
              <a:buNone/>
            </a:pPr>
            <a:r>
              <a:rPr lang="de-DE"/>
              <a:t>Mastertitelformat bearbeiten</a:t>
            </a:r>
            <a:endParaRPr lang="en-GB" dirty="0"/>
          </a:p>
        </p:txBody>
      </p:sp>
    </p:spTree>
    <p:extLst>
      <p:ext uri="{BB962C8B-B14F-4D97-AF65-F5344CB8AC3E}">
        <p14:creationId xmlns:p14="http://schemas.microsoft.com/office/powerpoint/2010/main" val="49298587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Content and Source">
    <p:spTree>
      <p:nvGrpSpPr>
        <p:cNvPr id="1" name=""/>
        <p:cNvGrpSpPr/>
        <p:nvPr/>
      </p:nvGrpSpPr>
      <p:grpSpPr>
        <a:xfrm>
          <a:off x="0" y="0"/>
          <a:ext cx="0" cy="0"/>
          <a:chOff x="0" y="0"/>
          <a:chExt cx="0" cy="0"/>
        </a:xfrm>
      </p:grpSpPr>
      <p:sp>
        <p:nvSpPr>
          <p:cNvPr id="9" name="Inhaltsplatzhalter 2"/>
          <p:cNvSpPr>
            <a:spLocks noGrp="1"/>
          </p:cNvSpPr>
          <p:nvPr>
            <p:ph sz="quarter" idx="15"/>
          </p:nvPr>
        </p:nvSpPr>
        <p:spPr>
          <a:xfrm>
            <a:off x="251092" y="2502000"/>
            <a:ext cx="11461217" cy="3636000"/>
          </a:xfrm>
          <a:prstGeom prst="rect">
            <a:avLst/>
          </a:prstGeom>
        </p:spPr>
        <p:txBody>
          <a:bodyPr lIns="0" tIns="0" rIns="0" bIns="0"/>
          <a:lstStyle>
            <a:lvl1pPr marL="0" indent="0">
              <a:buNone/>
              <a:defRPr/>
            </a:lvl1pPr>
          </a:lstStyle>
          <a:p>
            <a:pPr lvl="0"/>
            <a:r>
              <a:rPr lang="de-DE"/>
              <a:t>Mastertextformat bearbeiten</a:t>
            </a:r>
          </a:p>
        </p:txBody>
      </p:sp>
      <p:sp>
        <p:nvSpPr>
          <p:cNvPr id="8" name="Textplatzhalter 2"/>
          <p:cNvSpPr>
            <a:spLocks noGrp="1"/>
          </p:cNvSpPr>
          <p:nvPr>
            <p:ph type="body" sz="quarter" idx="14" hasCustomPrompt="1"/>
          </p:nvPr>
        </p:nvSpPr>
        <p:spPr>
          <a:xfrm>
            <a:off x="252681" y="6368230"/>
            <a:ext cx="11460166" cy="117650"/>
          </a:xfrm>
          <a:prstGeom prst="rect">
            <a:avLst/>
          </a:prstGeom>
        </p:spPr>
        <p:txBody>
          <a:bodyPr lIns="0" tIns="0" rIns="0" bIns="0" anchor="ctr" anchorCtr="0"/>
          <a:lstStyle>
            <a:lvl1pPr marL="0" indent="0">
              <a:buNone/>
              <a:defRPr sz="1000"/>
            </a:lvl1pPr>
          </a:lstStyle>
          <a:p>
            <a:pPr lvl="0"/>
            <a:r>
              <a:rPr lang="de-DE" sz="1000" dirty="0"/>
              <a:t>Source</a:t>
            </a:r>
            <a:endParaRPr lang="de-DE" dirty="0"/>
          </a:p>
        </p:txBody>
      </p:sp>
      <p:sp>
        <p:nvSpPr>
          <p:cNvPr id="10" name="Slide Number Placeholder 20"/>
          <p:cNvSpPr>
            <a:spLocks noGrp="1"/>
          </p:cNvSpPr>
          <p:nvPr>
            <p:ph type="sldNum" sz="quarter" idx="4"/>
          </p:nvPr>
        </p:nvSpPr>
        <p:spPr>
          <a:xfrm>
            <a:off x="10573200" y="6516000"/>
            <a:ext cx="1148400" cy="201600"/>
          </a:xfrm>
          <a:prstGeom prst="rect">
            <a:avLst/>
          </a:prstGeom>
        </p:spPr>
        <p:txBody>
          <a:bodyPr vert="horz" wrap="none" lIns="90000" tIns="46800" rIns="0" bIns="46800" rtlCol="0" anchor="t" anchorCtr="0"/>
          <a:lstStyle>
            <a:lvl1pPr algn="r">
              <a:defRPr sz="700">
                <a:solidFill>
                  <a:schemeClr val="tx1"/>
                </a:solidFill>
                <a:latin typeface="MetaPlusLF" panose="02000503060000020004" pitchFamily="2" charset="-70"/>
              </a:defRPr>
            </a:lvl1pPr>
          </a:lstStyle>
          <a:p>
            <a:fld id="{EA182149-5FEE-46AB-9490-B3CD4011A729}" type="slidenum">
              <a:rPr lang="en-GB" smtClean="0"/>
              <a:pPr/>
              <a:t>‹#›</a:t>
            </a:fld>
            <a:endParaRPr lang="en-GB" dirty="0"/>
          </a:p>
        </p:txBody>
      </p:sp>
      <p:sp>
        <p:nvSpPr>
          <p:cNvPr id="7" name="Title 1"/>
          <p:cNvSpPr>
            <a:spLocks noGrp="1"/>
          </p:cNvSpPr>
          <p:nvPr>
            <p:ph type="title"/>
          </p:nvPr>
        </p:nvSpPr>
        <p:spPr>
          <a:xfrm>
            <a:off x="252266" y="1566000"/>
            <a:ext cx="11460041" cy="504000"/>
          </a:xfrm>
          <a:prstGeom prst="rect">
            <a:avLst/>
          </a:prstGeom>
        </p:spPr>
        <p:txBody>
          <a:bodyPr lIns="0" tIns="0" rIns="0" bIns="0"/>
          <a:lstStyle>
            <a:lvl1pPr>
              <a:defRPr lang="en-GB" baseline="0">
                <a:latin typeface="+mn-lt"/>
                <a:ea typeface="+mn-ea"/>
                <a:cs typeface="+mn-cs"/>
              </a:defRPr>
            </a:lvl1pPr>
          </a:lstStyle>
          <a:p>
            <a:pPr marL="0" lvl="0" indent="0">
              <a:lnSpc>
                <a:spcPts val="2100"/>
              </a:lnSpc>
              <a:spcBef>
                <a:spcPct val="20000"/>
              </a:spcBef>
              <a:buFont typeface="MetaPlusLF" pitchFamily="2" charset="0"/>
              <a:buNone/>
            </a:pPr>
            <a:r>
              <a:rPr lang="de-DE"/>
              <a:t>Mastertitelformat bearbeiten</a:t>
            </a:r>
            <a:endParaRPr lang="en-GB" dirty="0"/>
          </a:p>
        </p:txBody>
      </p:sp>
    </p:spTree>
    <p:extLst>
      <p:ext uri="{BB962C8B-B14F-4D97-AF65-F5344CB8AC3E}">
        <p14:creationId xmlns:p14="http://schemas.microsoft.com/office/powerpoint/2010/main" val="1760839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s with Subtitles">
    <p:spTree>
      <p:nvGrpSpPr>
        <p:cNvPr id="1" name=""/>
        <p:cNvGrpSpPr/>
        <p:nvPr/>
      </p:nvGrpSpPr>
      <p:grpSpPr>
        <a:xfrm>
          <a:off x="0" y="0"/>
          <a:ext cx="0" cy="0"/>
          <a:chOff x="0" y="0"/>
          <a:chExt cx="0" cy="0"/>
        </a:xfrm>
      </p:grpSpPr>
      <p:sp>
        <p:nvSpPr>
          <p:cNvPr id="4" name="Inhaltsplatzhalter 3"/>
          <p:cNvSpPr>
            <a:spLocks noGrp="1"/>
          </p:cNvSpPr>
          <p:nvPr>
            <p:ph sz="half" idx="2"/>
          </p:nvPr>
        </p:nvSpPr>
        <p:spPr>
          <a:xfrm>
            <a:off x="252268" y="2500313"/>
            <a:ext cx="5585930" cy="3997324"/>
          </a:xfrm>
          <a:prstGeom prst="rect">
            <a:avLst/>
          </a:prstGeom>
        </p:spPr>
        <p:txBody>
          <a:bodyPr lIns="0" tIns="0" rIns="0" bIns="0"/>
          <a:lstStyle>
            <a:lvl1pPr marL="0" indent="0">
              <a:lnSpc>
                <a:spcPts val="1900"/>
              </a:lnSpc>
              <a:buNone/>
              <a:defRPr sz="1600"/>
            </a:lvl1pPr>
            <a:lvl2pPr>
              <a:lnSpc>
                <a:spcPts val="1900"/>
              </a:lnSpc>
              <a:defRPr sz="1600"/>
            </a:lvl2pPr>
            <a:lvl3pPr>
              <a:lnSpc>
                <a:spcPts val="1900"/>
              </a:lnSpc>
              <a:defRPr sz="1600"/>
            </a:lvl3pPr>
            <a:lvl4pPr>
              <a:lnSpc>
                <a:spcPts val="1900"/>
              </a:lnSpc>
              <a:defRPr sz="1600"/>
            </a:lvl4pPr>
            <a:lvl5pPr>
              <a:lnSpc>
                <a:spcPts val="1900"/>
              </a:lnSpc>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Inhaltsplatzhalter 3"/>
          <p:cNvSpPr>
            <a:spLocks noGrp="1"/>
          </p:cNvSpPr>
          <p:nvPr>
            <p:ph sz="half" idx="14"/>
          </p:nvPr>
        </p:nvSpPr>
        <p:spPr>
          <a:xfrm>
            <a:off x="6101278" y="2500314"/>
            <a:ext cx="5610799" cy="3997325"/>
          </a:xfrm>
          <a:prstGeom prst="rect">
            <a:avLst/>
          </a:prstGeom>
        </p:spPr>
        <p:txBody>
          <a:bodyPr lIns="0" tIns="0" rIns="0" bIns="0"/>
          <a:lstStyle>
            <a:lvl1pPr marL="0" indent="0">
              <a:lnSpc>
                <a:spcPts val="1900"/>
              </a:lnSpc>
              <a:buNone/>
              <a:defRPr sz="1600"/>
            </a:lvl1pPr>
            <a:lvl2pPr>
              <a:lnSpc>
                <a:spcPts val="1900"/>
              </a:lnSpc>
              <a:defRPr sz="1600"/>
            </a:lvl2pPr>
            <a:lvl3pPr>
              <a:lnSpc>
                <a:spcPts val="1900"/>
              </a:lnSpc>
              <a:defRPr sz="1600"/>
            </a:lvl3pPr>
            <a:lvl4pPr>
              <a:lnSpc>
                <a:spcPts val="1900"/>
              </a:lnSpc>
              <a:defRPr sz="1600"/>
            </a:lvl4pPr>
            <a:lvl5pPr>
              <a:lnSpc>
                <a:spcPts val="1900"/>
              </a:lnSpc>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Textplatzhalter 9"/>
          <p:cNvSpPr>
            <a:spLocks noGrp="1"/>
          </p:cNvSpPr>
          <p:nvPr>
            <p:ph type="body" sz="quarter" idx="12" hasCustomPrompt="1"/>
          </p:nvPr>
        </p:nvSpPr>
        <p:spPr>
          <a:xfrm>
            <a:off x="252267" y="2068513"/>
            <a:ext cx="5585930" cy="431800"/>
          </a:xfrm>
          <a:prstGeom prst="rect">
            <a:avLst/>
          </a:prstGeom>
        </p:spPr>
        <p:txBody>
          <a:bodyPr lIns="0" tIns="0" rIns="0" bIns="0"/>
          <a:lstStyle>
            <a:lvl1pPr marL="0" indent="0">
              <a:buNone/>
              <a:defRPr sz="1600" b="1" u="none" baseline="0"/>
            </a:lvl1pPr>
          </a:lstStyle>
          <a:p>
            <a:pPr lvl="0"/>
            <a:r>
              <a:rPr lang="de-DE" dirty="0"/>
              <a:t>Click to add subtitle</a:t>
            </a:r>
          </a:p>
        </p:txBody>
      </p:sp>
      <p:sp>
        <p:nvSpPr>
          <p:cNvPr id="8" name="Textplatzhalter 9"/>
          <p:cNvSpPr>
            <a:spLocks noGrp="1"/>
          </p:cNvSpPr>
          <p:nvPr>
            <p:ph type="body" sz="quarter" idx="15" hasCustomPrompt="1"/>
          </p:nvPr>
        </p:nvSpPr>
        <p:spPr>
          <a:xfrm>
            <a:off x="6101278" y="2068513"/>
            <a:ext cx="5610799" cy="431800"/>
          </a:xfrm>
          <a:prstGeom prst="rect">
            <a:avLst/>
          </a:prstGeom>
        </p:spPr>
        <p:txBody>
          <a:bodyPr lIns="0" tIns="0" rIns="0" bIns="0"/>
          <a:lstStyle>
            <a:lvl1pPr marL="0" indent="0">
              <a:buNone/>
              <a:defRPr sz="1600" b="1" u="none"/>
            </a:lvl1pPr>
          </a:lstStyle>
          <a:p>
            <a:pPr lvl="0"/>
            <a:r>
              <a:rPr lang="de-DE" dirty="0"/>
              <a:t>Click to add subtitle</a:t>
            </a:r>
          </a:p>
        </p:txBody>
      </p:sp>
      <p:sp>
        <p:nvSpPr>
          <p:cNvPr id="9" name="Slide Number Placeholder 20"/>
          <p:cNvSpPr>
            <a:spLocks noGrp="1"/>
          </p:cNvSpPr>
          <p:nvPr>
            <p:ph type="sldNum" sz="quarter" idx="4"/>
          </p:nvPr>
        </p:nvSpPr>
        <p:spPr>
          <a:xfrm>
            <a:off x="10573200" y="6516000"/>
            <a:ext cx="1148400" cy="201600"/>
          </a:xfrm>
          <a:prstGeom prst="rect">
            <a:avLst/>
          </a:prstGeom>
        </p:spPr>
        <p:txBody>
          <a:bodyPr vert="horz" wrap="none" lIns="90000" tIns="46800" rIns="0" bIns="46800" rtlCol="0" anchor="t" anchorCtr="0"/>
          <a:lstStyle>
            <a:lvl1pPr algn="r">
              <a:defRPr sz="700">
                <a:solidFill>
                  <a:schemeClr val="tx1"/>
                </a:solidFill>
                <a:latin typeface="MetaPlusLF" panose="02000503060000020004" pitchFamily="2" charset="-70"/>
              </a:defRPr>
            </a:lvl1pPr>
          </a:lstStyle>
          <a:p>
            <a:fld id="{EA182149-5FEE-46AB-9490-B3CD4011A729}" type="slidenum">
              <a:rPr lang="en-GB" smtClean="0"/>
              <a:pPr/>
              <a:t>‹#›</a:t>
            </a:fld>
            <a:endParaRPr lang="en-GB" dirty="0"/>
          </a:p>
        </p:txBody>
      </p:sp>
      <p:sp>
        <p:nvSpPr>
          <p:cNvPr id="11" name="Title 1"/>
          <p:cNvSpPr>
            <a:spLocks noGrp="1"/>
          </p:cNvSpPr>
          <p:nvPr>
            <p:ph type="title"/>
          </p:nvPr>
        </p:nvSpPr>
        <p:spPr>
          <a:xfrm>
            <a:off x="252266" y="1566000"/>
            <a:ext cx="11460041" cy="504000"/>
          </a:xfrm>
          <a:prstGeom prst="rect">
            <a:avLst/>
          </a:prstGeom>
        </p:spPr>
        <p:txBody>
          <a:bodyPr lIns="0" tIns="0" rIns="0" bIns="0"/>
          <a:lstStyle>
            <a:lvl1pPr>
              <a:defRPr lang="en-GB" baseline="0">
                <a:latin typeface="+mn-lt"/>
                <a:ea typeface="+mn-ea"/>
                <a:cs typeface="+mn-cs"/>
              </a:defRPr>
            </a:lvl1pPr>
          </a:lstStyle>
          <a:p>
            <a:pPr marL="0" lvl="0" indent="0">
              <a:lnSpc>
                <a:spcPts val="2100"/>
              </a:lnSpc>
              <a:spcBef>
                <a:spcPct val="20000"/>
              </a:spcBef>
              <a:buFont typeface="MetaPlusLF" pitchFamily="2" charset="0"/>
              <a:buNone/>
            </a:pPr>
            <a:r>
              <a:rPr lang="de-DE"/>
              <a:t>Mastertitelformat bearbeiten</a:t>
            </a:r>
            <a:endParaRPr lang="en-GB" dirty="0"/>
          </a:p>
        </p:txBody>
      </p:sp>
    </p:spTree>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Only Title">
    <p:spTree>
      <p:nvGrpSpPr>
        <p:cNvPr id="1" name=""/>
        <p:cNvGrpSpPr/>
        <p:nvPr/>
      </p:nvGrpSpPr>
      <p:grpSpPr>
        <a:xfrm>
          <a:off x="0" y="0"/>
          <a:ext cx="0" cy="0"/>
          <a:chOff x="0" y="0"/>
          <a:chExt cx="0" cy="0"/>
        </a:xfrm>
      </p:grpSpPr>
      <p:sp>
        <p:nvSpPr>
          <p:cNvPr id="5" name="Slide Number Placeholder 20"/>
          <p:cNvSpPr>
            <a:spLocks noGrp="1"/>
          </p:cNvSpPr>
          <p:nvPr>
            <p:ph type="sldNum" sz="quarter" idx="4"/>
          </p:nvPr>
        </p:nvSpPr>
        <p:spPr>
          <a:xfrm>
            <a:off x="10573200" y="6516000"/>
            <a:ext cx="1148400" cy="201600"/>
          </a:xfrm>
          <a:prstGeom prst="rect">
            <a:avLst/>
          </a:prstGeom>
        </p:spPr>
        <p:txBody>
          <a:bodyPr vert="horz" wrap="none" lIns="90000" tIns="46800" rIns="0" bIns="46800" rtlCol="0" anchor="t" anchorCtr="0"/>
          <a:lstStyle>
            <a:lvl1pPr algn="r">
              <a:defRPr sz="700">
                <a:solidFill>
                  <a:schemeClr val="tx1"/>
                </a:solidFill>
                <a:latin typeface="MetaPlusLF" panose="02000503060000020004" pitchFamily="2" charset="-70"/>
              </a:defRPr>
            </a:lvl1pPr>
          </a:lstStyle>
          <a:p>
            <a:fld id="{EA182149-5FEE-46AB-9490-B3CD4011A729}" type="slidenum">
              <a:rPr lang="en-GB" smtClean="0"/>
              <a:pPr/>
              <a:t>‹#›</a:t>
            </a:fld>
            <a:endParaRPr lang="en-GB" dirty="0"/>
          </a:p>
        </p:txBody>
      </p:sp>
      <p:sp>
        <p:nvSpPr>
          <p:cNvPr id="4" name="Title 1"/>
          <p:cNvSpPr>
            <a:spLocks noGrp="1"/>
          </p:cNvSpPr>
          <p:nvPr>
            <p:ph type="title"/>
          </p:nvPr>
        </p:nvSpPr>
        <p:spPr>
          <a:xfrm>
            <a:off x="252266" y="1566000"/>
            <a:ext cx="11460041" cy="504000"/>
          </a:xfrm>
          <a:prstGeom prst="rect">
            <a:avLst/>
          </a:prstGeom>
        </p:spPr>
        <p:txBody>
          <a:bodyPr lIns="0" tIns="0" rIns="0" bIns="0"/>
          <a:lstStyle>
            <a:lvl1pPr>
              <a:defRPr lang="en-GB" baseline="0">
                <a:latin typeface="+mn-lt"/>
                <a:ea typeface="+mn-ea"/>
                <a:cs typeface="+mn-cs"/>
              </a:defRPr>
            </a:lvl1pPr>
          </a:lstStyle>
          <a:p>
            <a:pPr marL="0" lvl="0" indent="0">
              <a:lnSpc>
                <a:spcPts val="2100"/>
              </a:lnSpc>
              <a:spcBef>
                <a:spcPct val="20000"/>
              </a:spcBef>
              <a:buFont typeface="MetaPlusLF" pitchFamily="2" charset="0"/>
              <a:buNone/>
            </a:pPr>
            <a:r>
              <a:rPr lang="de-DE"/>
              <a:t>Mastertitelformat bearbeiten</a:t>
            </a:r>
            <a:endParaRPr lang="en-GB" dirty="0"/>
          </a:p>
        </p:txBody>
      </p:sp>
    </p:spTree>
    <p:extLst>
      <p:ext uri="{BB962C8B-B14F-4D97-AF65-F5344CB8AC3E}">
        <p14:creationId xmlns:p14="http://schemas.microsoft.com/office/powerpoint/2010/main" val="2645967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Video">
    <p:spTree>
      <p:nvGrpSpPr>
        <p:cNvPr id="1" name=""/>
        <p:cNvGrpSpPr/>
        <p:nvPr/>
      </p:nvGrpSpPr>
      <p:grpSpPr>
        <a:xfrm>
          <a:off x="0" y="0"/>
          <a:ext cx="0" cy="0"/>
          <a:chOff x="0" y="0"/>
          <a:chExt cx="0" cy="0"/>
        </a:xfrm>
      </p:grpSpPr>
      <p:sp>
        <p:nvSpPr>
          <p:cNvPr id="11" name="Media Placeholder 10"/>
          <p:cNvSpPr>
            <a:spLocks noGrp="1"/>
          </p:cNvSpPr>
          <p:nvPr>
            <p:ph type="media" sz="quarter" idx="13"/>
          </p:nvPr>
        </p:nvSpPr>
        <p:spPr>
          <a:xfrm>
            <a:off x="252266" y="2068511"/>
            <a:ext cx="11460041" cy="4428000"/>
          </a:xfrm>
          <a:prstGeom prst="rect">
            <a:avLst/>
          </a:prstGeom>
        </p:spPr>
        <p:txBody>
          <a:bodyPr lIns="0" tIns="0" rIns="0" bIns="0"/>
          <a:lstStyle/>
          <a:p>
            <a:r>
              <a:rPr lang="de-DE"/>
              <a:t>Mediaclip durch Klicken auf Symbol hinzufügen</a:t>
            </a:r>
            <a:endParaRPr lang="en-GB" dirty="0"/>
          </a:p>
        </p:txBody>
      </p:sp>
      <p:sp>
        <p:nvSpPr>
          <p:cNvPr id="5" name="Slide Number Placeholder 20"/>
          <p:cNvSpPr>
            <a:spLocks noGrp="1"/>
          </p:cNvSpPr>
          <p:nvPr>
            <p:ph type="sldNum" sz="quarter" idx="4"/>
          </p:nvPr>
        </p:nvSpPr>
        <p:spPr>
          <a:xfrm>
            <a:off x="10573200" y="6516000"/>
            <a:ext cx="1148400" cy="201600"/>
          </a:xfrm>
          <a:prstGeom prst="rect">
            <a:avLst/>
          </a:prstGeom>
        </p:spPr>
        <p:txBody>
          <a:bodyPr vert="horz" wrap="none" lIns="90000" tIns="46800" rIns="0" bIns="46800" rtlCol="0" anchor="t" anchorCtr="0"/>
          <a:lstStyle>
            <a:lvl1pPr algn="r">
              <a:defRPr sz="700">
                <a:solidFill>
                  <a:schemeClr val="tx1"/>
                </a:solidFill>
                <a:latin typeface="MetaPlusLF" panose="02000503060000020004" pitchFamily="2" charset="-70"/>
              </a:defRPr>
            </a:lvl1pPr>
          </a:lstStyle>
          <a:p>
            <a:fld id="{EA182149-5FEE-46AB-9490-B3CD4011A729}" type="slidenum">
              <a:rPr lang="en-GB" smtClean="0"/>
              <a:pPr/>
              <a:t>‹#›</a:t>
            </a:fld>
            <a:endParaRPr lang="en-GB" dirty="0"/>
          </a:p>
        </p:txBody>
      </p:sp>
      <p:sp>
        <p:nvSpPr>
          <p:cNvPr id="7" name="Title 1"/>
          <p:cNvSpPr>
            <a:spLocks noGrp="1"/>
          </p:cNvSpPr>
          <p:nvPr>
            <p:ph type="title"/>
          </p:nvPr>
        </p:nvSpPr>
        <p:spPr>
          <a:xfrm>
            <a:off x="252266" y="1566000"/>
            <a:ext cx="11460041" cy="504000"/>
          </a:xfrm>
          <a:prstGeom prst="rect">
            <a:avLst/>
          </a:prstGeom>
        </p:spPr>
        <p:txBody>
          <a:bodyPr lIns="0" tIns="0" rIns="0" bIns="0"/>
          <a:lstStyle>
            <a:lvl1pPr>
              <a:defRPr lang="en-GB" baseline="0">
                <a:latin typeface="+mn-lt"/>
                <a:ea typeface="+mn-ea"/>
                <a:cs typeface="+mn-cs"/>
              </a:defRPr>
            </a:lvl1pPr>
          </a:lstStyle>
          <a:p>
            <a:pPr marL="0" lvl="0" indent="0">
              <a:lnSpc>
                <a:spcPts val="2100"/>
              </a:lnSpc>
              <a:spcBef>
                <a:spcPct val="20000"/>
              </a:spcBef>
              <a:buFont typeface="MetaPlusLF" pitchFamily="2" charset="0"/>
              <a:buNone/>
            </a:pPr>
            <a:r>
              <a:rPr lang="de-DE"/>
              <a:t>Mastertitelformat bearbeiten</a:t>
            </a:r>
            <a:endParaRPr lang="en-GB" dirty="0"/>
          </a:p>
        </p:txBody>
      </p:sp>
    </p:spTree>
    <p:extLst>
      <p:ext uri="{BB962C8B-B14F-4D97-AF65-F5344CB8AC3E}">
        <p14:creationId xmlns:p14="http://schemas.microsoft.com/office/powerpoint/2010/main" val="3273174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Empty">
    <p:spTree>
      <p:nvGrpSpPr>
        <p:cNvPr id="1" name=""/>
        <p:cNvGrpSpPr/>
        <p:nvPr/>
      </p:nvGrpSpPr>
      <p:grpSpPr>
        <a:xfrm>
          <a:off x="0" y="0"/>
          <a:ext cx="0" cy="0"/>
          <a:chOff x="0" y="0"/>
          <a:chExt cx="0" cy="0"/>
        </a:xfrm>
      </p:grpSpPr>
      <p:sp>
        <p:nvSpPr>
          <p:cNvPr id="3" name="Slide Number Placeholder 20"/>
          <p:cNvSpPr>
            <a:spLocks noGrp="1"/>
          </p:cNvSpPr>
          <p:nvPr>
            <p:ph type="sldNum" sz="quarter" idx="4"/>
          </p:nvPr>
        </p:nvSpPr>
        <p:spPr>
          <a:xfrm>
            <a:off x="10573200" y="6516000"/>
            <a:ext cx="1148400" cy="201600"/>
          </a:xfrm>
          <a:prstGeom prst="rect">
            <a:avLst/>
          </a:prstGeom>
        </p:spPr>
        <p:txBody>
          <a:bodyPr vert="horz" wrap="none" lIns="90000" tIns="46800" rIns="0" bIns="46800" rtlCol="0" anchor="t" anchorCtr="0"/>
          <a:lstStyle>
            <a:lvl1pPr algn="r">
              <a:defRPr sz="700">
                <a:solidFill>
                  <a:schemeClr val="tx1"/>
                </a:solidFill>
                <a:latin typeface="MetaPlusLF" panose="02000503060000020004" pitchFamily="2" charset="-70"/>
              </a:defRPr>
            </a:lvl1pPr>
          </a:lstStyle>
          <a:p>
            <a:fld id="{EA182149-5FEE-46AB-9490-B3CD4011A729}" type="slidenum">
              <a:rPr lang="en-GB" smtClean="0"/>
              <a:pPr/>
              <a:t>‹#›</a:t>
            </a:fld>
            <a:endParaRPr lang="en-GB" dirty="0"/>
          </a:p>
        </p:txBody>
      </p:sp>
    </p:spTree>
    <p:extLst>
      <p:ext uri="{BB962C8B-B14F-4D97-AF65-F5344CB8AC3E}">
        <p14:creationId xmlns:p14="http://schemas.microsoft.com/office/powerpoint/2010/main" val="3932797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Reference Lines">
    <p:bg>
      <p:bgPr>
        <a:solidFill>
          <a:schemeClr val="bg1"/>
        </a:solidFill>
        <a:effectLst/>
      </p:bgPr>
    </p:bg>
    <p:spTree>
      <p:nvGrpSpPr>
        <p:cNvPr id="1" name=""/>
        <p:cNvGrpSpPr/>
        <p:nvPr/>
      </p:nvGrpSpPr>
      <p:grpSpPr>
        <a:xfrm>
          <a:off x="0" y="0"/>
          <a:ext cx="0" cy="0"/>
          <a:chOff x="0" y="0"/>
          <a:chExt cx="0" cy="0"/>
        </a:xfrm>
      </p:grpSpPr>
      <p:cxnSp>
        <p:nvCxnSpPr>
          <p:cNvPr id="3" name="Gerader Verbinder 2"/>
          <p:cNvCxnSpPr/>
          <p:nvPr/>
        </p:nvCxnSpPr>
        <p:spPr>
          <a:xfrm>
            <a:off x="0" y="1565275"/>
            <a:ext cx="11963400" cy="0"/>
          </a:xfrm>
          <a:prstGeom prst="line">
            <a:avLst/>
          </a:prstGeom>
          <a:ln w="63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6" name="Gerader Verbinder 5"/>
          <p:cNvCxnSpPr/>
          <p:nvPr/>
        </p:nvCxnSpPr>
        <p:spPr>
          <a:xfrm>
            <a:off x="251092" y="1"/>
            <a:ext cx="0" cy="6729413"/>
          </a:xfrm>
          <a:prstGeom prst="line">
            <a:avLst/>
          </a:prstGeom>
          <a:ln w="63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9" name="Gerader Verbinder 8"/>
          <p:cNvCxnSpPr/>
          <p:nvPr/>
        </p:nvCxnSpPr>
        <p:spPr>
          <a:xfrm>
            <a:off x="0" y="2068513"/>
            <a:ext cx="11963400" cy="0"/>
          </a:xfrm>
          <a:prstGeom prst="line">
            <a:avLst/>
          </a:prstGeom>
          <a:ln w="63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1" name="Gerader Verbinder 10"/>
          <p:cNvCxnSpPr/>
          <p:nvPr/>
        </p:nvCxnSpPr>
        <p:spPr>
          <a:xfrm>
            <a:off x="0" y="2500313"/>
            <a:ext cx="11963400" cy="0"/>
          </a:xfrm>
          <a:prstGeom prst="line">
            <a:avLst/>
          </a:prstGeom>
          <a:ln w="63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3" name="Gerader Verbinder 12"/>
          <p:cNvCxnSpPr/>
          <p:nvPr/>
        </p:nvCxnSpPr>
        <p:spPr>
          <a:xfrm>
            <a:off x="0" y="6497638"/>
            <a:ext cx="11963400" cy="0"/>
          </a:xfrm>
          <a:prstGeom prst="line">
            <a:avLst/>
          </a:prstGeom>
          <a:ln w="63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8" name="Gerader Verbinder 7"/>
          <p:cNvCxnSpPr/>
          <p:nvPr/>
        </p:nvCxnSpPr>
        <p:spPr>
          <a:xfrm>
            <a:off x="11712308" y="1"/>
            <a:ext cx="0" cy="6729413"/>
          </a:xfrm>
          <a:prstGeom prst="line">
            <a:avLst/>
          </a:prstGeom>
          <a:ln w="63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0" name="Slide Number Placeholder 20"/>
          <p:cNvSpPr>
            <a:spLocks noGrp="1"/>
          </p:cNvSpPr>
          <p:nvPr>
            <p:ph type="sldNum" sz="quarter" idx="4"/>
          </p:nvPr>
        </p:nvSpPr>
        <p:spPr>
          <a:xfrm>
            <a:off x="10573200" y="6516000"/>
            <a:ext cx="1148400" cy="201600"/>
          </a:xfrm>
          <a:prstGeom prst="rect">
            <a:avLst/>
          </a:prstGeom>
        </p:spPr>
        <p:txBody>
          <a:bodyPr vert="horz" wrap="none" lIns="90000" tIns="46800" rIns="0" bIns="46800" rtlCol="0" anchor="t" anchorCtr="0"/>
          <a:lstStyle>
            <a:lvl1pPr algn="r">
              <a:defRPr sz="700">
                <a:solidFill>
                  <a:schemeClr val="tx1"/>
                </a:solidFill>
                <a:latin typeface="MetaPlusLF" panose="02000503060000020004" pitchFamily="2" charset="-70"/>
              </a:defRPr>
            </a:lvl1pPr>
          </a:lstStyle>
          <a:p>
            <a:fld id="{EA182149-5FEE-46AB-9490-B3CD4011A729}" type="slidenum">
              <a:rPr lang="en-GB" smtClean="0"/>
              <a:pPr/>
              <a:t>‹#›</a:t>
            </a:fld>
            <a:endParaRPr lang="en-GB" dirty="0"/>
          </a:p>
        </p:txBody>
      </p:sp>
    </p:spTree>
    <p:extLst>
      <p:ext uri="{BB962C8B-B14F-4D97-AF65-F5344CB8AC3E}">
        <p14:creationId xmlns:p14="http://schemas.microsoft.com/office/powerpoint/2010/main" val="3745938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2.xml"/><Relationship Id="rId17" Type="http://schemas.openxmlformats.org/officeDocument/2006/relationships/tags" Target="../tags/tag7.xml"/><Relationship Id="rId2" Type="http://schemas.openxmlformats.org/officeDocument/2006/relationships/slideLayout" Target="../slideLayouts/slideLayout2.xml"/><Relationship Id="rId16" Type="http://schemas.openxmlformats.org/officeDocument/2006/relationships/tags" Target="../tags/tag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tags" Target="../tags/tag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8" name="FESTO_ERSTELLT" hidden="1"/>
          <p:cNvSpPr txBox="1"/>
          <p:nvPr/>
        </p:nvSpPr>
        <p:spPr>
          <a:xfrm>
            <a:off x="6197830" y="6605588"/>
            <a:ext cx="942388" cy="87312"/>
          </a:xfrm>
          <a:prstGeom prst="rect">
            <a:avLst/>
          </a:prstGeom>
          <a:noFill/>
        </p:spPr>
        <p:txBody>
          <a:bodyPr lIns="36000" tIns="0" rIns="0" bIns="0"/>
          <a:lstStyle/>
          <a:p>
            <a:pPr fontAlgn="auto">
              <a:spcBef>
                <a:spcPts val="0"/>
              </a:spcBef>
              <a:spcAft>
                <a:spcPts val="0"/>
              </a:spcAft>
              <a:defRPr/>
            </a:pPr>
            <a:endParaRPr lang="de-DE" sz="500">
              <a:latin typeface="MetaPlusLF" pitchFamily="2" charset="0"/>
              <a:cs typeface="+mn-cs"/>
            </a:endParaRPr>
          </a:p>
        </p:txBody>
      </p:sp>
      <p:sp>
        <p:nvSpPr>
          <p:cNvPr id="19" name="FESTO_GEAENDERT" hidden="1"/>
          <p:cNvSpPr txBox="1"/>
          <p:nvPr/>
        </p:nvSpPr>
        <p:spPr>
          <a:xfrm>
            <a:off x="7211731" y="6605588"/>
            <a:ext cx="1883187" cy="87312"/>
          </a:xfrm>
          <a:prstGeom prst="rect">
            <a:avLst/>
          </a:prstGeom>
          <a:noFill/>
        </p:spPr>
        <p:txBody>
          <a:bodyPr lIns="36000" tIns="0" rIns="0" bIns="0"/>
          <a:lstStyle/>
          <a:p>
            <a:pPr fontAlgn="auto">
              <a:spcBef>
                <a:spcPts val="0"/>
              </a:spcBef>
              <a:spcAft>
                <a:spcPts val="0"/>
              </a:spcAft>
              <a:defRPr/>
            </a:pPr>
            <a:endParaRPr lang="de-DE" sz="500">
              <a:latin typeface="MetaPlusLF" pitchFamily="2" charset="0"/>
              <a:cs typeface="+mn-cs"/>
            </a:endParaRPr>
          </a:p>
        </p:txBody>
      </p:sp>
      <p:sp>
        <p:nvSpPr>
          <p:cNvPr id="20" name="FESTO_STATUS" hidden="1"/>
          <p:cNvSpPr txBox="1"/>
          <p:nvPr/>
        </p:nvSpPr>
        <p:spPr>
          <a:xfrm>
            <a:off x="9271317" y="6605589"/>
            <a:ext cx="119190" cy="169277"/>
          </a:xfrm>
          <a:prstGeom prst="rect">
            <a:avLst/>
          </a:prstGeom>
          <a:solidFill>
            <a:schemeClr val="accent1"/>
          </a:solidFill>
          <a:ln>
            <a:solidFill>
              <a:schemeClr val="accent1"/>
            </a:solidFill>
          </a:ln>
        </p:spPr>
        <p:txBody>
          <a:bodyPr>
            <a:spAutoFit/>
          </a:bodyPr>
          <a:lstStyle/>
          <a:p>
            <a:pPr fontAlgn="auto">
              <a:spcBef>
                <a:spcPts val="0"/>
              </a:spcBef>
              <a:spcAft>
                <a:spcPts val="0"/>
              </a:spcAft>
              <a:defRPr/>
            </a:pPr>
            <a:endParaRPr lang="de-DE" sz="500">
              <a:latin typeface="MetaPlusLF" pitchFamily="2" charset="0"/>
              <a:cs typeface="+mn-cs"/>
            </a:endParaRPr>
          </a:p>
        </p:txBody>
      </p:sp>
      <p:sp>
        <p:nvSpPr>
          <p:cNvPr id="21" name="FESTO_STATUS1" hidden="1"/>
          <p:cNvSpPr txBox="1"/>
          <p:nvPr/>
        </p:nvSpPr>
        <p:spPr>
          <a:xfrm>
            <a:off x="9387329" y="6605588"/>
            <a:ext cx="802539" cy="87312"/>
          </a:xfrm>
          <a:prstGeom prst="rect">
            <a:avLst/>
          </a:prstGeom>
          <a:noFill/>
          <a:ln>
            <a:solidFill>
              <a:schemeClr val="accent1"/>
            </a:solidFill>
          </a:ln>
        </p:spPr>
        <p:txBody>
          <a:bodyPr lIns="36000" tIns="0" rIns="0" bIns="0"/>
          <a:lstStyle/>
          <a:p>
            <a:pPr fontAlgn="auto">
              <a:spcBef>
                <a:spcPts val="0"/>
              </a:spcBef>
              <a:spcAft>
                <a:spcPts val="0"/>
              </a:spcAft>
              <a:defRPr/>
            </a:pPr>
            <a:r>
              <a:rPr lang="de-DE" sz="500">
                <a:latin typeface="MetaPlusLF" pitchFamily="2" charset="0"/>
                <a:cs typeface="+mn-cs"/>
              </a:rPr>
              <a:t> </a:t>
            </a:r>
          </a:p>
        </p:txBody>
      </p:sp>
      <p:sp>
        <p:nvSpPr>
          <p:cNvPr id="22" name="FESTO_VERTRAULICH" hidden="1"/>
          <p:cNvSpPr txBox="1"/>
          <p:nvPr/>
        </p:nvSpPr>
        <p:spPr>
          <a:xfrm>
            <a:off x="10318592" y="6605589"/>
            <a:ext cx="117600" cy="169277"/>
          </a:xfrm>
          <a:prstGeom prst="rect">
            <a:avLst/>
          </a:prstGeom>
          <a:solidFill>
            <a:schemeClr val="accent2"/>
          </a:solidFill>
          <a:ln>
            <a:solidFill>
              <a:schemeClr val="accent2"/>
            </a:solidFill>
          </a:ln>
        </p:spPr>
        <p:txBody>
          <a:bodyPr>
            <a:spAutoFit/>
          </a:bodyPr>
          <a:lstStyle/>
          <a:p>
            <a:pPr fontAlgn="auto">
              <a:spcBef>
                <a:spcPts val="0"/>
              </a:spcBef>
              <a:spcAft>
                <a:spcPts val="0"/>
              </a:spcAft>
              <a:defRPr/>
            </a:pPr>
            <a:endParaRPr lang="de-DE" sz="500">
              <a:latin typeface="MetaPlusLF" pitchFamily="2" charset="0"/>
              <a:cs typeface="+mn-cs"/>
            </a:endParaRPr>
          </a:p>
        </p:txBody>
      </p:sp>
      <p:sp>
        <p:nvSpPr>
          <p:cNvPr id="23" name="FESTO_VERTRAULICH1" hidden="1"/>
          <p:cNvSpPr txBox="1"/>
          <p:nvPr/>
        </p:nvSpPr>
        <p:spPr>
          <a:xfrm>
            <a:off x="10434602" y="6605588"/>
            <a:ext cx="802540" cy="87312"/>
          </a:xfrm>
          <a:prstGeom prst="rect">
            <a:avLst/>
          </a:prstGeom>
          <a:noFill/>
          <a:ln>
            <a:solidFill>
              <a:schemeClr val="accent2"/>
            </a:solidFill>
          </a:ln>
        </p:spPr>
        <p:txBody>
          <a:bodyPr lIns="36000" tIns="0" rIns="0" bIns="0"/>
          <a:lstStyle/>
          <a:p>
            <a:pPr fontAlgn="auto">
              <a:spcBef>
                <a:spcPts val="0"/>
              </a:spcBef>
              <a:spcAft>
                <a:spcPts val="0"/>
              </a:spcAft>
              <a:defRPr/>
            </a:pPr>
            <a:endParaRPr lang="de-DE" sz="500">
              <a:latin typeface="MetaPlusLF" pitchFamily="2" charset="0"/>
              <a:cs typeface="+mn-cs"/>
            </a:endParaRPr>
          </a:p>
        </p:txBody>
      </p:sp>
      <p:cxnSp>
        <p:nvCxnSpPr>
          <p:cNvPr id="33" name="Gerade Verbindung 7"/>
          <p:cNvCxnSpPr/>
          <p:nvPr/>
        </p:nvCxnSpPr>
        <p:spPr>
          <a:xfrm flipV="1">
            <a:off x="250981" y="6530400"/>
            <a:ext cx="11461328"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Gerade Verbindung 7"/>
          <p:cNvCxnSpPr/>
          <p:nvPr/>
        </p:nvCxnSpPr>
        <p:spPr>
          <a:xfrm flipV="1">
            <a:off x="250396" y="1276474"/>
            <a:ext cx="11461913"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Slide Number Placeholder 20"/>
          <p:cNvSpPr>
            <a:spLocks noGrp="1"/>
          </p:cNvSpPr>
          <p:nvPr>
            <p:ph type="sldNum" sz="quarter" idx="4"/>
          </p:nvPr>
        </p:nvSpPr>
        <p:spPr>
          <a:xfrm>
            <a:off x="10598400" y="6516000"/>
            <a:ext cx="1123200" cy="201600"/>
          </a:xfrm>
          <a:prstGeom prst="rect">
            <a:avLst/>
          </a:prstGeom>
        </p:spPr>
        <p:txBody>
          <a:bodyPr vert="horz" wrap="none" lIns="90000" tIns="46800" rIns="0" bIns="46800" rtlCol="0" anchor="t" anchorCtr="0"/>
          <a:lstStyle>
            <a:lvl1pPr algn="r">
              <a:defRPr sz="700">
                <a:solidFill>
                  <a:schemeClr val="tx1"/>
                </a:solidFill>
                <a:latin typeface="MetaPlusLF" panose="02000503060000020004" pitchFamily="2" charset="-70"/>
              </a:defRPr>
            </a:lvl1pPr>
          </a:lstStyle>
          <a:p>
            <a:fld id="{EA182149-5FEE-46AB-9490-B3CD4011A729}" type="slidenum">
              <a:rPr lang="en-GB" smtClean="0"/>
              <a:pPr/>
              <a:t>‹#›</a:t>
            </a:fld>
            <a:endParaRPr lang="en-GB" dirty="0"/>
          </a:p>
        </p:txBody>
      </p:sp>
      <p:pic>
        <p:nvPicPr>
          <p:cNvPr id="32" name="Picture 4" descr="Z:\DE\Data\CorporateDesign\2_CDP\2_Druck\02_Gestaltung_Logo\4_Original\Daten\Festo_Logo_4c_22mm.png"/>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10954329" y="994407"/>
            <a:ext cx="757284" cy="137956"/>
          </a:xfrm>
          <a:prstGeom prst="rect">
            <a:avLst/>
          </a:prstGeom>
          <a:noFill/>
        </p:spPr>
      </p:pic>
      <p:sp>
        <p:nvSpPr>
          <p:cNvPr id="16" name="FESTO_NAME"/>
          <p:cNvSpPr txBox="1"/>
          <p:nvPr>
            <p:custDataLst>
              <p:tags r:id="rId12"/>
            </p:custDataLst>
          </p:nvPr>
        </p:nvSpPr>
        <p:spPr>
          <a:xfrm>
            <a:off x="162000" y="6516000"/>
            <a:ext cx="1873989" cy="201600"/>
          </a:xfrm>
          <a:prstGeom prst="rect">
            <a:avLst/>
          </a:prstGeom>
          <a:noFill/>
        </p:spPr>
        <p:txBody>
          <a:bodyPr wrap="square" lIns="90000" tIns="46800" rIns="0" bIns="46800" rtlCol="0">
            <a:noAutofit/>
          </a:bodyPr>
          <a:lstStyle/>
          <a:p>
            <a:r>
              <a:rPr lang="en-US" sz="700" baseline="0">
                <a:latin typeface="+mn-lt"/>
              </a:rPr>
              <a:t>BE-ME\Thomas Häckel</a:t>
            </a:r>
            <a:endParaRPr lang="de-DE" sz="700" dirty="0">
              <a:latin typeface="+mn-lt"/>
            </a:endParaRPr>
          </a:p>
        </p:txBody>
      </p:sp>
      <p:sp>
        <p:nvSpPr>
          <p:cNvPr id="25" name="FESTO_TITEL"/>
          <p:cNvSpPr txBox="1"/>
          <p:nvPr>
            <p:custDataLst>
              <p:tags r:id="rId13"/>
            </p:custDataLst>
          </p:nvPr>
        </p:nvSpPr>
        <p:spPr>
          <a:xfrm>
            <a:off x="2161221" y="6516000"/>
            <a:ext cx="3831270" cy="201600"/>
          </a:xfrm>
          <a:prstGeom prst="rect">
            <a:avLst/>
          </a:prstGeom>
          <a:noFill/>
        </p:spPr>
        <p:txBody>
          <a:bodyPr wrap="square" lIns="0" tIns="46800" rIns="0" bIns="46800" rtlCol="0">
            <a:noAutofit/>
          </a:bodyPr>
          <a:lstStyle/>
          <a:p>
            <a:pPr marL="0" marR="0" indent="0" algn="l" defTabSz="914316" rtl="0" eaLnBrk="1" fontAlgn="base" latinLnBrk="0" hangingPunct="1">
              <a:lnSpc>
                <a:spcPct val="100000"/>
              </a:lnSpc>
              <a:spcBef>
                <a:spcPct val="0"/>
              </a:spcBef>
              <a:spcAft>
                <a:spcPct val="0"/>
              </a:spcAft>
              <a:buClrTx/>
              <a:buSzTx/>
              <a:buFontTx/>
              <a:buNone/>
              <a:tabLst/>
              <a:defRPr/>
            </a:pPr>
            <a:r>
              <a:rPr lang="en-GB" sz="700" kern="1200">
                <a:solidFill>
                  <a:schemeClr val="tx1"/>
                </a:solidFill>
                <a:latin typeface="MetaPlusLF" pitchFamily="34" charset="0"/>
                <a:ea typeface="+mn-ea"/>
                <a:cs typeface="+mn-cs"/>
              </a:rPr>
              <a:t>EMMT-AS – Servo Motor</a:t>
            </a:r>
            <a:endParaRPr lang="de-DE" sz="700" kern="1200">
              <a:solidFill>
                <a:schemeClr val="tx1"/>
              </a:solidFill>
              <a:latin typeface="MetaPlusLF" pitchFamily="34" charset="0"/>
              <a:ea typeface="+mn-ea"/>
              <a:cs typeface="+mn-cs"/>
            </a:endParaRPr>
          </a:p>
        </p:txBody>
      </p:sp>
      <p:sp>
        <p:nvSpPr>
          <p:cNvPr id="26" name="FESTO_ERSTELLT"/>
          <p:cNvSpPr txBox="1"/>
          <p:nvPr>
            <p:custDataLst>
              <p:tags r:id="rId14"/>
            </p:custDataLst>
          </p:nvPr>
        </p:nvSpPr>
        <p:spPr>
          <a:xfrm>
            <a:off x="6102000" y="6516000"/>
            <a:ext cx="1123200" cy="201600"/>
          </a:xfrm>
          <a:prstGeom prst="rect">
            <a:avLst/>
          </a:prstGeom>
          <a:noFill/>
        </p:spPr>
        <p:txBody>
          <a:bodyPr wrap="none" lIns="0" tIns="46800" rIns="0" bIns="46800" rtlCol="0" anchor="t" anchorCtr="0">
            <a:noAutofit/>
          </a:bodyPr>
          <a:lstStyle/>
          <a:p>
            <a:pPr algn="l"/>
            <a:endParaRPr lang="de-DE" sz="700" dirty="0">
              <a:latin typeface="+mn-lt"/>
            </a:endParaRPr>
          </a:p>
        </p:txBody>
      </p:sp>
      <p:sp>
        <p:nvSpPr>
          <p:cNvPr id="28" name="FESTO_GEAENDERT"/>
          <p:cNvSpPr txBox="1"/>
          <p:nvPr>
            <p:custDataLst>
              <p:tags r:id="rId15"/>
            </p:custDataLst>
          </p:nvPr>
        </p:nvSpPr>
        <p:spPr>
          <a:xfrm>
            <a:off x="7225200" y="6516000"/>
            <a:ext cx="1123200" cy="201600"/>
          </a:xfrm>
          <a:prstGeom prst="rect">
            <a:avLst/>
          </a:prstGeom>
          <a:noFill/>
        </p:spPr>
        <p:txBody>
          <a:bodyPr wrap="none" lIns="0" tIns="46800" rIns="0" bIns="46800" rtlCol="0" anchor="t" anchorCtr="0">
            <a:noAutofit/>
          </a:bodyPr>
          <a:lstStyle/>
          <a:p>
            <a:pPr algn="l"/>
            <a:endParaRPr lang="de-DE" sz="700" dirty="0">
              <a:latin typeface="+mn-lt"/>
            </a:endParaRPr>
          </a:p>
        </p:txBody>
      </p:sp>
      <p:sp>
        <p:nvSpPr>
          <p:cNvPr id="29" name="FESTO_STATUS1"/>
          <p:cNvSpPr txBox="1"/>
          <p:nvPr>
            <p:custDataLst>
              <p:tags r:id="rId16"/>
            </p:custDataLst>
          </p:nvPr>
        </p:nvSpPr>
        <p:spPr>
          <a:xfrm>
            <a:off x="8348400" y="6516000"/>
            <a:ext cx="1123200" cy="201600"/>
          </a:xfrm>
          <a:prstGeom prst="rect">
            <a:avLst/>
          </a:prstGeom>
          <a:noFill/>
        </p:spPr>
        <p:txBody>
          <a:bodyPr wrap="none" lIns="0" tIns="46800" rIns="0" bIns="46800" rtlCol="0" anchor="t" anchorCtr="0">
            <a:noAutofit/>
          </a:bodyPr>
          <a:lstStyle/>
          <a:p>
            <a:pPr algn="l"/>
            <a:r>
              <a:rPr lang="de-DE" sz="700">
                <a:latin typeface="+mn-lt"/>
              </a:rPr>
              <a:t> </a:t>
            </a:r>
            <a:endParaRPr lang="de-DE" sz="700" dirty="0">
              <a:latin typeface="+mn-lt"/>
            </a:endParaRPr>
          </a:p>
        </p:txBody>
      </p:sp>
      <p:sp>
        <p:nvSpPr>
          <p:cNvPr id="30" name="FESTO_VERTRAULICH1"/>
          <p:cNvSpPr txBox="1"/>
          <p:nvPr>
            <p:custDataLst>
              <p:tags r:id="rId17"/>
            </p:custDataLst>
          </p:nvPr>
        </p:nvSpPr>
        <p:spPr>
          <a:xfrm>
            <a:off x="9475200" y="6516000"/>
            <a:ext cx="1123200" cy="201600"/>
          </a:xfrm>
          <a:prstGeom prst="rect">
            <a:avLst/>
          </a:prstGeom>
          <a:noFill/>
        </p:spPr>
        <p:txBody>
          <a:bodyPr wrap="none" lIns="0" tIns="46800" rIns="0" bIns="46800" rtlCol="0" anchor="t" anchorCtr="0">
            <a:noAutofit/>
          </a:bodyPr>
          <a:lstStyle/>
          <a:p>
            <a:pPr algn="l"/>
            <a:endParaRPr lang="de-DE" sz="700" dirty="0">
              <a:latin typeface="+mn-lt"/>
            </a:endParaRPr>
          </a:p>
        </p:txBody>
      </p:sp>
    </p:spTree>
  </p:cSld>
  <p:clrMap bg1="lt1" tx1="dk1" bg2="lt2" tx2="dk2" accent1="accent1" accent2="accent2" accent3="accent3" accent4="accent4" accent5="accent5" accent6="accent6" hlink="hlink" folHlink="folHlink"/>
  <p:sldLayoutIdLst>
    <p:sldLayoutId id="2147483659" r:id="rId1"/>
    <p:sldLayoutId id="2147483693" r:id="rId2"/>
    <p:sldLayoutId id="2147483684" r:id="rId3"/>
    <p:sldLayoutId id="2147483692" r:id="rId4"/>
    <p:sldLayoutId id="2147483694" r:id="rId5"/>
    <p:sldLayoutId id="2147483663" r:id="rId6"/>
    <p:sldLayoutId id="2147483679" r:id="rId7"/>
    <p:sldLayoutId id="2147483695" r:id="rId8"/>
    <p:sldLayoutId id="2147483696" r:id="rId9"/>
    <p:sldLayoutId id="2147483697" r:id="rId10"/>
  </p:sldLayoutIdLst>
  <p:hf hdr="0" ftr="0" dt="0"/>
  <p:txStyles>
    <p:titleStyle>
      <a:lvl1pPr algn="l" rtl="0" eaLnBrk="1" fontAlgn="base" hangingPunct="1">
        <a:spcBef>
          <a:spcPct val="0"/>
        </a:spcBef>
        <a:spcAft>
          <a:spcPct val="0"/>
        </a:spcAft>
        <a:defRPr sz="2100" b="1" kern="1200">
          <a:solidFill>
            <a:schemeClr val="tx1"/>
          </a:solidFill>
          <a:latin typeface="+mj-lt"/>
          <a:ea typeface="+mj-ea"/>
          <a:cs typeface="+mj-cs"/>
        </a:defRPr>
      </a:lvl1pPr>
      <a:lvl2pPr algn="l" rtl="0" eaLnBrk="1" fontAlgn="base" hangingPunct="1">
        <a:spcBef>
          <a:spcPct val="0"/>
        </a:spcBef>
        <a:spcAft>
          <a:spcPct val="0"/>
        </a:spcAft>
        <a:defRPr sz="2100" b="1">
          <a:solidFill>
            <a:schemeClr val="tx1"/>
          </a:solidFill>
          <a:latin typeface="MetaPlusLF" pitchFamily="2" charset="0"/>
        </a:defRPr>
      </a:lvl2pPr>
      <a:lvl3pPr algn="l" rtl="0" eaLnBrk="1" fontAlgn="base" hangingPunct="1">
        <a:spcBef>
          <a:spcPct val="0"/>
        </a:spcBef>
        <a:spcAft>
          <a:spcPct val="0"/>
        </a:spcAft>
        <a:defRPr sz="2100" b="1">
          <a:solidFill>
            <a:schemeClr val="tx1"/>
          </a:solidFill>
          <a:latin typeface="MetaPlusLF" pitchFamily="2" charset="0"/>
        </a:defRPr>
      </a:lvl3pPr>
      <a:lvl4pPr algn="l" rtl="0" eaLnBrk="1" fontAlgn="base" hangingPunct="1">
        <a:spcBef>
          <a:spcPct val="0"/>
        </a:spcBef>
        <a:spcAft>
          <a:spcPct val="0"/>
        </a:spcAft>
        <a:defRPr sz="2100" b="1">
          <a:solidFill>
            <a:schemeClr val="tx1"/>
          </a:solidFill>
          <a:latin typeface="MetaPlusLF" pitchFamily="2" charset="0"/>
        </a:defRPr>
      </a:lvl4pPr>
      <a:lvl5pPr algn="l" rtl="0" eaLnBrk="1" fontAlgn="base" hangingPunct="1">
        <a:spcBef>
          <a:spcPct val="0"/>
        </a:spcBef>
        <a:spcAft>
          <a:spcPct val="0"/>
        </a:spcAft>
        <a:defRPr sz="2100" b="1">
          <a:solidFill>
            <a:schemeClr val="tx1"/>
          </a:solidFill>
          <a:latin typeface="MetaPlusLF" pitchFamily="2" charset="0"/>
        </a:defRPr>
      </a:lvl5pPr>
      <a:lvl6pPr marL="457200" algn="l" rtl="0" eaLnBrk="1" fontAlgn="base" hangingPunct="1">
        <a:spcBef>
          <a:spcPct val="0"/>
        </a:spcBef>
        <a:spcAft>
          <a:spcPct val="0"/>
        </a:spcAft>
        <a:defRPr sz="2100" b="1">
          <a:solidFill>
            <a:schemeClr val="tx1"/>
          </a:solidFill>
          <a:latin typeface="MetaPlusLF" pitchFamily="2" charset="0"/>
        </a:defRPr>
      </a:lvl6pPr>
      <a:lvl7pPr marL="914400" algn="l" rtl="0" eaLnBrk="1" fontAlgn="base" hangingPunct="1">
        <a:spcBef>
          <a:spcPct val="0"/>
        </a:spcBef>
        <a:spcAft>
          <a:spcPct val="0"/>
        </a:spcAft>
        <a:defRPr sz="2100" b="1">
          <a:solidFill>
            <a:schemeClr val="tx1"/>
          </a:solidFill>
          <a:latin typeface="MetaPlusLF" pitchFamily="2" charset="0"/>
        </a:defRPr>
      </a:lvl7pPr>
      <a:lvl8pPr marL="1371600" algn="l" rtl="0" eaLnBrk="1" fontAlgn="base" hangingPunct="1">
        <a:spcBef>
          <a:spcPct val="0"/>
        </a:spcBef>
        <a:spcAft>
          <a:spcPct val="0"/>
        </a:spcAft>
        <a:defRPr sz="2100" b="1">
          <a:solidFill>
            <a:schemeClr val="tx1"/>
          </a:solidFill>
          <a:latin typeface="MetaPlusLF" pitchFamily="2" charset="0"/>
        </a:defRPr>
      </a:lvl8pPr>
      <a:lvl9pPr marL="1828800" algn="l" rtl="0" eaLnBrk="1" fontAlgn="base" hangingPunct="1">
        <a:spcBef>
          <a:spcPct val="0"/>
        </a:spcBef>
        <a:spcAft>
          <a:spcPct val="0"/>
        </a:spcAft>
        <a:defRPr sz="2100" b="1">
          <a:solidFill>
            <a:schemeClr val="tx1"/>
          </a:solidFill>
          <a:latin typeface="MetaPlusLF" pitchFamily="2" charset="0"/>
        </a:defRPr>
      </a:lvl9pPr>
    </p:titleStyle>
    <p:bodyStyle>
      <a:lvl1pPr marL="342900" indent="-342900" algn="l" rtl="0" eaLnBrk="1" fontAlgn="base" hangingPunct="1">
        <a:lnSpc>
          <a:spcPts val="2100"/>
        </a:lnSpc>
        <a:spcBef>
          <a:spcPct val="20000"/>
        </a:spcBef>
        <a:spcAft>
          <a:spcPct val="0"/>
        </a:spcAft>
        <a:buFont typeface="MetaPlusLF" pitchFamily="2" charset="0"/>
        <a:buAutoNum type="arabicPeriod"/>
        <a:defRPr sz="1600" kern="1200">
          <a:solidFill>
            <a:schemeClr val="tx1"/>
          </a:solidFill>
          <a:latin typeface="+mn-lt"/>
          <a:ea typeface="+mn-ea"/>
          <a:cs typeface="+mn-cs"/>
        </a:defRPr>
      </a:lvl1pPr>
      <a:lvl2pPr marL="742950" indent="-28575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2pPr>
      <a:lvl3pPr marL="11430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8" pos="158">
          <p15:clr>
            <a:srgbClr val="F26B43"/>
          </p15:clr>
        </p15:guide>
        <p15:guide id="9" orient="horz" pos="4093">
          <p15:clr>
            <a:srgbClr val="F26B43"/>
          </p15:clr>
        </p15:guide>
        <p15:guide id="11" orient="horz" pos="986">
          <p15:clr>
            <a:srgbClr val="F26B43"/>
          </p15:clr>
        </p15:guide>
        <p15:guide id="12" orient="horz" pos="1303">
          <p15:clr>
            <a:srgbClr val="F26B43"/>
          </p15:clr>
        </p15:guide>
        <p15:guide id="14" orient="horz" pos="1575">
          <p15:clr>
            <a:srgbClr val="F26B43"/>
          </p15:clr>
        </p15:guide>
        <p15:guide id="25" pos="737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jpe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4.jpeg"/><Relationship Id="rId5" Type="http://schemas.openxmlformats.org/officeDocument/2006/relationships/image" Target="../media/image2.emf"/><Relationship Id="rId4"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jpe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6.jpeg"/><Relationship Id="rId5" Type="http://schemas.openxmlformats.org/officeDocument/2006/relationships/image" Target="../media/image2.emf"/><Relationship Id="rId4" Type="http://schemas.openxmlformats.org/officeDocument/2006/relationships/oleObject" Target="../embeddings/oleObject3.bin"/></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xml"/><Relationship Id="rId7" Type="http://schemas.openxmlformats.org/officeDocument/2006/relationships/image" Target="../media/image8.pn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7.jpeg"/><Relationship Id="rId11" Type="http://schemas.openxmlformats.org/officeDocument/2006/relationships/image" Target="../media/image5.jpeg"/><Relationship Id="rId5" Type="http://schemas.openxmlformats.org/officeDocument/2006/relationships/image" Target="../media/image2.emf"/><Relationship Id="rId10" Type="http://schemas.openxmlformats.org/officeDocument/2006/relationships/image" Target="../media/image11.png"/><Relationship Id="rId4" Type="http://schemas.openxmlformats.org/officeDocument/2006/relationships/oleObject" Target="../embeddings/oleObject4.bin"/><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12.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6.jpeg"/><Relationship Id="rId5" Type="http://schemas.openxmlformats.org/officeDocument/2006/relationships/image" Target="../media/image2.emf"/><Relationship Id="rId4" Type="http://schemas.openxmlformats.org/officeDocument/2006/relationships/oleObject" Target="../embeddings/oleObject5.bin"/></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13.jpeg"/><Relationship Id="rId5" Type="http://schemas.openxmlformats.org/officeDocument/2006/relationships/image" Target="../media/image2.emf"/><Relationship Id="rId4"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7.jpe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14.png"/><Relationship Id="rId5" Type="http://schemas.openxmlformats.org/officeDocument/2006/relationships/image" Target="../media/image2.emf"/><Relationship Id="rId4" Type="http://schemas.openxmlformats.org/officeDocument/2006/relationships/oleObject" Target="../embeddings/oleObject7.bin"/></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16.jpe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5.png"/><Relationship Id="rId5" Type="http://schemas.openxmlformats.org/officeDocument/2006/relationships/image" Target="../media/image2.emf"/><Relationship Id="rId4" Type="http://schemas.openxmlformats.org/officeDocument/2006/relationships/oleObject" Target="../embeddings/oleObject8.bin"/></Relationships>
</file>

<file path=ppt/slides/_rels/slide9.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4.jpeg"/><Relationship Id="rId3" Type="http://schemas.openxmlformats.org/officeDocument/2006/relationships/slideLayout" Target="../slideLayouts/slideLayout1.xml"/><Relationship Id="rId7" Type="http://schemas.openxmlformats.org/officeDocument/2006/relationships/image" Target="../media/image18.jpeg"/><Relationship Id="rId12" Type="http://schemas.openxmlformats.org/officeDocument/2006/relationships/image" Target="../media/image23.jpe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2.emf"/><Relationship Id="rId15" Type="http://schemas.openxmlformats.org/officeDocument/2006/relationships/image" Target="../media/image26.jpeg"/><Relationship Id="rId10" Type="http://schemas.openxmlformats.org/officeDocument/2006/relationships/image" Target="../media/image21.jpeg"/><Relationship Id="rId4" Type="http://schemas.openxmlformats.org/officeDocument/2006/relationships/oleObject" Target="../embeddings/oleObject9.bin"/><Relationship Id="rId9" Type="http://schemas.openxmlformats.org/officeDocument/2006/relationships/image" Target="../media/image20.jpeg"/><Relationship Id="rId14"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2.jpeg"/><Relationship Id="rId3" Type="http://schemas.openxmlformats.org/officeDocument/2006/relationships/tags" Target="../tags/tag28.xml"/><Relationship Id="rId7" Type="http://schemas.openxmlformats.org/officeDocument/2006/relationships/image" Target="../media/image27.jpeg"/><Relationship Id="rId12" Type="http://schemas.openxmlformats.org/officeDocument/2006/relationships/image" Target="../media/image31.jpe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2.emf"/><Relationship Id="rId11" Type="http://schemas.openxmlformats.org/officeDocument/2006/relationships/image" Target="../media/image3.png"/><Relationship Id="rId5" Type="http://schemas.openxmlformats.org/officeDocument/2006/relationships/oleObject" Target="../embeddings/oleObject10.bin"/><Relationship Id="rId10" Type="http://schemas.openxmlformats.org/officeDocument/2006/relationships/image" Target="../media/image30.jpeg"/><Relationship Id="rId4" Type="http://schemas.openxmlformats.org/officeDocument/2006/relationships/slideLayout" Target="../slideLayouts/slideLayout1.xml"/><Relationship Id="rId9" Type="http://schemas.openxmlformats.org/officeDocument/2006/relationships/image" Target="../media/image29.png"/><Relationship Id="rId14" Type="http://schemas.openxmlformats.org/officeDocument/2006/relationships/image" Target="../media/image33.png"/></Relationships>
</file>

<file path=ppt/slides/_rels/slide11.xml.rels><?xml version="1.0" encoding="UTF-8" standalone="yes"?>
<Relationships xmlns="http://schemas.openxmlformats.org/package/2006/relationships"><Relationship Id="rId8" Type="http://schemas.openxmlformats.org/officeDocument/2006/relationships/image" Target="../media/image36.jpeg"/><Relationship Id="rId13" Type="http://schemas.openxmlformats.org/officeDocument/2006/relationships/image" Target="../media/image41.jpeg"/><Relationship Id="rId18" Type="http://schemas.openxmlformats.org/officeDocument/2006/relationships/image" Target="../media/image46.jpeg"/><Relationship Id="rId26" Type="http://schemas.openxmlformats.org/officeDocument/2006/relationships/image" Target="../media/image53.jpeg"/><Relationship Id="rId3" Type="http://schemas.openxmlformats.org/officeDocument/2006/relationships/slideLayout" Target="../slideLayouts/slideLayout1.xml"/><Relationship Id="rId21" Type="http://schemas.openxmlformats.org/officeDocument/2006/relationships/image" Target="../media/image49.png"/><Relationship Id="rId7" Type="http://schemas.openxmlformats.org/officeDocument/2006/relationships/image" Target="../media/image35.png"/><Relationship Id="rId12" Type="http://schemas.openxmlformats.org/officeDocument/2006/relationships/image" Target="../media/image40.jpeg"/><Relationship Id="rId17" Type="http://schemas.openxmlformats.org/officeDocument/2006/relationships/image" Target="../media/image45.png"/><Relationship Id="rId25" Type="http://schemas.openxmlformats.org/officeDocument/2006/relationships/image" Target="../media/image52.jpeg"/><Relationship Id="rId2" Type="http://schemas.openxmlformats.org/officeDocument/2006/relationships/tags" Target="../tags/tag30.xml"/><Relationship Id="rId16" Type="http://schemas.openxmlformats.org/officeDocument/2006/relationships/image" Target="../media/image44.jpeg"/><Relationship Id="rId20" Type="http://schemas.openxmlformats.org/officeDocument/2006/relationships/image" Target="../media/image48.jpeg"/><Relationship Id="rId29" Type="http://schemas.openxmlformats.org/officeDocument/2006/relationships/image" Target="../media/image56.jpeg"/><Relationship Id="rId1" Type="http://schemas.openxmlformats.org/officeDocument/2006/relationships/tags" Target="../tags/tag29.xml"/><Relationship Id="rId6" Type="http://schemas.openxmlformats.org/officeDocument/2006/relationships/image" Target="../media/image34.jpeg"/><Relationship Id="rId11" Type="http://schemas.openxmlformats.org/officeDocument/2006/relationships/image" Target="../media/image39.jpeg"/><Relationship Id="rId24" Type="http://schemas.openxmlformats.org/officeDocument/2006/relationships/image" Target="../media/image15.png"/><Relationship Id="rId5" Type="http://schemas.openxmlformats.org/officeDocument/2006/relationships/image" Target="../media/image2.emf"/><Relationship Id="rId15" Type="http://schemas.openxmlformats.org/officeDocument/2006/relationships/image" Target="../media/image43.png"/><Relationship Id="rId23" Type="http://schemas.openxmlformats.org/officeDocument/2006/relationships/image" Target="../media/image51.jpeg"/><Relationship Id="rId28" Type="http://schemas.openxmlformats.org/officeDocument/2006/relationships/image" Target="../media/image55.png"/><Relationship Id="rId10" Type="http://schemas.openxmlformats.org/officeDocument/2006/relationships/image" Target="../media/image38.jpeg"/><Relationship Id="rId19" Type="http://schemas.openxmlformats.org/officeDocument/2006/relationships/image" Target="../media/image47.jpeg"/><Relationship Id="rId4" Type="http://schemas.openxmlformats.org/officeDocument/2006/relationships/oleObject" Target="../embeddings/oleObject11.bin"/><Relationship Id="rId9" Type="http://schemas.openxmlformats.org/officeDocument/2006/relationships/image" Target="../media/image37.jpeg"/><Relationship Id="rId14" Type="http://schemas.openxmlformats.org/officeDocument/2006/relationships/image" Target="../media/image42.jpeg"/><Relationship Id="rId22" Type="http://schemas.openxmlformats.org/officeDocument/2006/relationships/image" Target="../media/image50.png"/><Relationship Id="rId27" Type="http://schemas.openxmlformats.org/officeDocument/2006/relationships/image" Target="../media/image54.jpeg"/></Relationships>
</file>

<file path=ppt/slides/_rels/slide1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2DD17F42-2C79-42B7-A5BE-B509B5CB341C}"/>
              </a:ext>
            </a:extLst>
          </p:cNvPr>
          <p:cNvGraphicFramePr>
            <a:graphicFrameLocks noChangeAspect="1"/>
          </p:cNvGraphicFramePr>
          <p:nvPr>
            <p:custDataLst>
              <p:tags r:id="rId1"/>
            </p:custDataLst>
            <p:extLst>
              <p:ext uri="{D42A27DB-BD31-4B8C-83A1-F6EECF244321}">
                <p14:modId xmlns:p14="http://schemas.microsoft.com/office/powerpoint/2010/main" val="21337812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1B22B712-ED42-4790-B33F-14B74E4581F9}"/>
              </a:ext>
            </a:extLst>
          </p:cNvPr>
          <p:cNvSpPr/>
          <p:nvPr>
            <p:custDataLst>
              <p:tags r:id="rId2"/>
            </p:custDataLst>
          </p:nvPr>
        </p:nvSpPr>
        <p:spPr>
          <a:xfrm>
            <a:off x="0" y="0"/>
            <a:ext cx="158750" cy="15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en-GB" sz="2100" b="1" dirty="0">
              <a:latin typeface="MetaPlusLF" panose="02000503060000020004" pitchFamily="2" charset="0"/>
              <a:sym typeface="MetaPlusLF" panose="02000503060000020004" pitchFamily="2" charset="0"/>
            </a:endParaRPr>
          </a:p>
        </p:txBody>
      </p:sp>
      <p:sp>
        <p:nvSpPr>
          <p:cNvPr id="4" name="Foliennummernplatzhalter 3">
            <a:extLst>
              <a:ext uri="{FF2B5EF4-FFF2-40B4-BE49-F238E27FC236}">
                <a16:creationId xmlns:a16="http://schemas.microsoft.com/office/drawing/2014/main" id="{AFB0A618-E15C-418E-9D2B-24E10E9F0770}"/>
              </a:ext>
            </a:extLst>
          </p:cNvPr>
          <p:cNvSpPr>
            <a:spLocks noGrp="1"/>
          </p:cNvSpPr>
          <p:nvPr>
            <p:ph type="sldNum" sz="quarter" idx="4"/>
          </p:nvPr>
        </p:nvSpPr>
        <p:spPr>
          <a:xfrm>
            <a:off x="10573200" y="6516000"/>
            <a:ext cx="1148400" cy="201600"/>
          </a:xfrm>
        </p:spPr>
        <p:txBody>
          <a:bodyPr/>
          <a:lstStyle/>
          <a:p>
            <a:fld id="{EA182149-5FEE-46AB-9490-B3CD4011A729}" type="slidenum">
              <a:rPr lang="en-GB" smtClean="0"/>
              <a:pPr/>
              <a:t>1</a:t>
            </a:fld>
            <a:endParaRPr lang="en-GB" dirty="0"/>
          </a:p>
        </p:txBody>
      </p:sp>
      <p:sp>
        <p:nvSpPr>
          <p:cNvPr id="5" name="Titel 4">
            <a:extLst>
              <a:ext uri="{FF2B5EF4-FFF2-40B4-BE49-F238E27FC236}">
                <a16:creationId xmlns:a16="http://schemas.microsoft.com/office/drawing/2014/main" id="{629D836C-9CC3-4FBA-AB7F-001B6D31E589}"/>
              </a:ext>
            </a:extLst>
          </p:cNvPr>
          <p:cNvSpPr>
            <a:spLocks noGrp="1"/>
          </p:cNvSpPr>
          <p:nvPr>
            <p:ph type="title"/>
          </p:nvPr>
        </p:nvSpPr>
        <p:spPr/>
        <p:txBody>
          <a:bodyPr/>
          <a:lstStyle/>
          <a:p>
            <a:r>
              <a:rPr lang="en-GB" altLang="de-DE" dirty="0"/>
              <a:t>EMMT-AS – Servo Motor – Customer Presentation</a:t>
            </a:r>
            <a:r>
              <a:rPr lang="en-US" altLang="de-DE" dirty="0"/>
              <a:t>	</a:t>
            </a:r>
            <a:endParaRPr lang="en-US" dirty="0"/>
          </a:p>
        </p:txBody>
      </p:sp>
      <p:pic>
        <p:nvPicPr>
          <p:cNvPr id="14" name="Grafik 13">
            <a:extLst>
              <a:ext uri="{FF2B5EF4-FFF2-40B4-BE49-F238E27FC236}">
                <a16:creationId xmlns:a16="http://schemas.microsoft.com/office/drawing/2014/main" id="{1113111C-17B2-4634-9ECA-70EA3647C7AA}"/>
              </a:ext>
            </a:extLst>
          </p:cNvPr>
          <p:cNvPicPr>
            <a:picLocks noChangeAspect="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981700" y="2500313"/>
            <a:ext cx="3858122" cy="3993313"/>
          </a:xfrm>
          <a:prstGeom prst="rect">
            <a:avLst/>
          </a:prstGeom>
        </p:spPr>
      </p:pic>
      <p:sp>
        <p:nvSpPr>
          <p:cNvPr id="10" name="Content Placeholder 10">
            <a:extLst>
              <a:ext uri="{FF2B5EF4-FFF2-40B4-BE49-F238E27FC236}">
                <a16:creationId xmlns:a16="http://schemas.microsoft.com/office/drawing/2014/main" id="{139F4768-3FC2-4597-BF35-0BE0746B72D7}"/>
              </a:ext>
            </a:extLst>
          </p:cNvPr>
          <p:cNvSpPr txBox="1">
            <a:spLocks/>
          </p:cNvSpPr>
          <p:nvPr/>
        </p:nvSpPr>
        <p:spPr>
          <a:xfrm>
            <a:off x="252268" y="2502000"/>
            <a:ext cx="5585930" cy="3997324"/>
          </a:xfrm>
          <a:prstGeom prst="rect">
            <a:avLst/>
          </a:prstGeom>
        </p:spPr>
        <p:txBody>
          <a:bodyPr/>
          <a:lstStyle>
            <a:lvl1pPr marL="342900" indent="-342900" algn="l" rtl="0" eaLnBrk="1" fontAlgn="base" hangingPunct="1">
              <a:lnSpc>
                <a:spcPts val="2100"/>
              </a:lnSpc>
              <a:spcBef>
                <a:spcPct val="20000"/>
              </a:spcBef>
              <a:spcAft>
                <a:spcPct val="0"/>
              </a:spcAft>
              <a:buFont typeface="MetaPlusLF" pitchFamily="2" charset="0"/>
              <a:buAutoNum type="arabicPeriod"/>
              <a:defRPr sz="1600" kern="1200">
                <a:solidFill>
                  <a:schemeClr val="tx1"/>
                </a:solidFill>
                <a:latin typeface="+mn-lt"/>
                <a:ea typeface="+mn-ea"/>
                <a:cs typeface="+mn-cs"/>
              </a:defRPr>
            </a:lvl1pPr>
            <a:lvl2pPr marL="742950" indent="-28575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2pPr>
            <a:lvl3pPr marL="11430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000000"/>
              </a:buClr>
              <a:buSzPct val="75000"/>
              <a:buFont typeface="+mj-lt"/>
              <a:buAutoNum type="arabicPeriod"/>
              <a:defRPr/>
            </a:pPr>
            <a:r>
              <a:rPr lang="en-GB" b="1"/>
              <a:t>Product overview	</a:t>
            </a:r>
          </a:p>
          <a:p>
            <a:pPr>
              <a:buClr>
                <a:srgbClr val="000000"/>
              </a:buClr>
              <a:buSzPct val="75000"/>
              <a:buFont typeface="+mj-lt"/>
              <a:buAutoNum type="arabicPeriod"/>
              <a:defRPr/>
            </a:pPr>
            <a:r>
              <a:rPr lang="en-GB" b="1"/>
              <a:t>Product features/Benefit	</a:t>
            </a:r>
          </a:p>
          <a:p>
            <a:pPr>
              <a:buClr>
                <a:srgbClr val="000000"/>
              </a:buClr>
              <a:buSzPct val="75000"/>
              <a:buFont typeface="+mj-lt"/>
              <a:buAutoNum type="arabicPeriod"/>
              <a:defRPr/>
            </a:pPr>
            <a:r>
              <a:rPr lang="en-GB" b="1"/>
              <a:t>Arguments &amp; Tools / Support</a:t>
            </a:r>
            <a:r>
              <a:rPr lang="en-GB"/>
              <a:t>		</a:t>
            </a:r>
            <a:r>
              <a:rPr lang="en-GB" b="1">
                <a:solidFill>
                  <a:srgbClr val="000000"/>
                </a:solidFill>
              </a:rPr>
              <a:t>	</a:t>
            </a:r>
            <a:endParaRPr lang="en-GB">
              <a:solidFill>
                <a:srgbClr val="000000"/>
              </a:solidFill>
            </a:endParaRPr>
          </a:p>
          <a:p>
            <a:pPr>
              <a:buFont typeface="+mj-lt"/>
              <a:buAutoNum type="arabicPeriod"/>
              <a:defRPr/>
            </a:pPr>
            <a:endParaRPr lang="en-GB"/>
          </a:p>
          <a:p>
            <a:pPr>
              <a:buFont typeface="+mj-lt"/>
              <a:buAutoNum type="arabicPeriod"/>
            </a:pPr>
            <a:endParaRPr lang="lt-LT" dirty="0"/>
          </a:p>
        </p:txBody>
      </p:sp>
    </p:spTree>
    <p:extLst>
      <p:ext uri="{BB962C8B-B14F-4D97-AF65-F5344CB8AC3E}">
        <p14:creationId xmlns:p14="http://schemas.microsoft.com/office/powerpoint/2010/main" val="1669814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2DD17F42-2C79-42B7-A5BE-B509B5CB341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216" imgH="216" progId="TCLayout.ActiveDocument.1">
                  <p:embed/>
                </p:oleObj>
              </mc:Choice>
              <mc:Fallback>
                <p:oleObj name="think-cell Folie" r:id="rId4" imgW="216" imgH="216" progId="TCLayout.ActiveDocument.1">
                  <p:embed/>
                  <p:pic>
                    <p:nvPicPr>
                      <p:cNvPr id="8" name="Objekt 7" hidden="1">
                        <a:extLst>
                          <a:ext uri="{FF2B5EF4-FFF2-40B4-BE49-F238E27FC236}">
                            <a16:creationId xmlns:a16="http://schemas.microsoft.com/office/drawing/2014/main" id="{2DD17F42-2C79-42B7-A5BE-B509B5CB341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1B22B712-ED42-4790-B33F-14B74E4581F9}"/>
              </a:ext>
            </a:extLst>
          </p:cNvPr>
          <p:cNvSpPr/>
          <p:nvPr>
            <p:custDataLst>
              <p:tags r:id="rId2"/>
            </p:custDataLst>
          </p:nvPr>
        </p:nvSpPr>
        <p:spPr>
          <a:xfrm>
            <a:off x="0" y="0"/>
            <a:ext cx="158750" cy="15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de-DE" sz="2100" b="1" dirty="0">
              <a:latin typeface="MetaPlusLF" panose="02000503060000020004" pitchFamily="2" charset="0"/>
              <a:sym typeface="MetaPlusLF" panose="02000503060000020004" pitchFamily="2" charset="0"/>
            </a:endParaRPr>
          </a:p>
        </p:txBody>
      </p:sp>
      <p:sp>
        <p:nvSpPr>
          <p:cNvPr id="4" name="Foliennummernplatzhalter 3">
            <a:extLst>
              <a:ext uri="{FF2B5EF4-FFF2-40B4-BE49-F238E27FC236}">
                <a16:creationId xmlns:a16="http://schemas.microsoft.com/office/drawing/2014/main" id="{AFB0A618-E15C-418E-9D2B-24E10E9F0770}"/>
              </a:ext>
            </a:extLst>
          </p:cNvPr>
          <p:cNvSpPr>
            <a:spLocks noGrp="1"/>
          </p:cNvSpPr>
          <p:nvPr>
            <p:ph type="sldNum" sz="quarter" idx="4"/>
          </p:nvPr>
        </p:nvSpPr>
        <p:spPr>
          <a:xfrm>
            <a:off x="10573200" y="6516000"/>
            <a:ext cx="1148400" cy="201600"/>
          </a:xfrm>
        </p:spPr>
        <p:txBody>
          <a:bodyPr/>
          <a:lstStyle/>
          <a:p>
            <a:fld id="{EA182149-5FEE-46AB-9490-B3CD4011A729}" type="slidenum">
              <a:rPr lang="en-GB" smtClean="0"/>
              <a:pPr/>
              <a:t>2</a:t>
            </a:fld>
            <a:endParaRPr lang="en-GB" dirty="0"/>
          </a:p>
        </p:txBody>
      </p:sp>
      <p:sp>
        <p:nvSpPr>
          <p:cNvPr id="5" name="Titel 4">
            <a:extLst>
              <a:ext uri="{FF2B5EF4-FFF2-40B4-BE49-F238E27FC236}">
                <a16:creationId xmlns:a16="http://schemas.microsoft.com/office/drawing/2014/main" id="{629D836C-9CC3-4FBA-AB7F-001B6D31E589}"/>
              </a:ext>
            </a:extLst>
          </p:cNvPr>
          <p:cNvSpPr>
            <a:spLocks noGrp="1"/>
          </p:cNvSpPr>
          <p:nvPr>
            <p:ph type="title"/>
          </p:nvPr>
        </p:nvSpPr>
        <p:spPr/>
        <p:txBody>
          <a:bodyPr/>
          <a:lstStyle/>
          <a:p>
            <a:r>
              <a:rPr lang="en-GB" dirty="0"/>
              <a:t>1</a:t>
            </a:r>
            <a:r>
              <a:rPr lang="lt-LT" dirty="0"/>
              <a:t>.</a:t>
            </a:r>
            <a:r>
              <a:rPr lang="en-GB" dirty="0"/>
              <a:t> Product overview  </a:t>
            </a:r>
            <a:r>
              <a:rPr lang="de-DE" altLang="de-DE" dirty="0"/>
              <a:t>EMMT-AS &amp; EMMB-AS </a:t>
            </a:r>
            <a:r>
              <a:rPr lang="en-US" altLang="de-DE" dirty="0"/>
              <a:t>	</a:t>
            </a:r>
            <a:endParaRPr lang="en-US" dirty="0"/>
          </a:p>
        </p:txBody>
      </p:sp>
      <p:sp>
        <p:nvSpPr>
          <p:cNvPr id="10" name="Content Placeholder 2">
            <a:extLst>
              <a:ext uri="{FF2B5EF4-FFF2-40B4-BE49-F238E27FC236}">
                <a16:creationId xmlns:a16="http://schemas.microsoft.com/office/drawing/2014/main" id="{CC4E0690-0FF6-4BCC-81D3-9C022694C3CC}"/>
              </a:ext>
            </a:extLst>
          </p:cNvPr>
          <p:cNvSpPr txBox="1">
            <a:spLocks/>
          </p:cNvSpPr>
          <p:nvPr/>
        </p:nvSpPr>
        <p:spPr>
          <a:xfrm>
            <a:off x="252268" y="2502000"/>
            <a:ext cx="4138757" cy="3997324"/>
          </a:xfrm>
          <a:prstGeom prst="rect">
            <a:avLst/>
          </a:prstGeom>
        </p:spPr>
        <p:txBody>
          <a:bodyPr/>
          <a:lstStyle>
            <a:lvl1pPr marL="342900" indent="-342900" algn="l" rtl="0" eaLnBrk="1" fontAlgn="base" hangingPunct="1">
              <a:lnSpc>
                <a:spcPts val="2100"/>
              </a:lnSpc>
              <a:spcBef>
                <a:spcPct val="20000"/>
              </a:spcBef>
              <a:spcAft>
                <a:spcPct val="0"/>
              </a:spcAft>
              <a:buFont typeface="MetaPlusLF" pitchFamily="2" charset="0"/>
              <a:buAutoNum type="arabicPeriod"/>
              <a:defRPr sz="1600" kern="1200">
                <a:solidFill>
                  <a:schemeClr val="tx1"/>
                </a:solidFill>
                <a:latin typeface="+mn-lt"/>
                <a:ea typeface="+mn-ea"/>
                <a:cs typeface="+mn-cs"/>
              </a:defRPr>
            </a:lvl1pPr>
            <a:lvl2pPr marL="742950" indent="-28575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2pPr>
            <a:lvl3pPr marL="11430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00000"/>
              </a:lnSpc>
              <a:buClr>
                <a:srgbClr val="000000"/>
              </a:buClr>
              <a:buSzPct val="75000"/>
              <a:buNone/>
              <a:defRPr/>
            </a:pPr>
            <a:r>
              <a:rPr lang="en-GB" dirty="0"/>
              <a:t>Festo starts producing its own motors with servo motors series EMMT-AS.</a:t>
            </a:r>
          </a:p>
          <a:p>
            <a:pPr marL="0" indent="0">
              <a:lnSpc>
                <a:spcPct val="100000"/>
              </a:lnSpc>
              <a:buClr>
                <a:srgbClr val="000000"/>
              </a:buClr>
              <a:buSzPct val="75000"/>
              <a:buNone/>
              <a:defRPr/>
            </a:pPr>
            <a:endParaRPr lang="en-GB" dirty="0"/>
          </a:p>
          <a:p>
            <a:pPr marL="0" indent="0">
              <a:lnSpc>
                <a:spcPct val="100000"/>
              </a:lnSpc>
              <a:buClr>
                <a:srgbClr val="000000"/>
              </a:buClr>
              <a:buSzPct val="75000"/>
              <a:buNone/>
              <a:defRPr/>
            </a:pPr>
            <a:r>
              <a:rPr lang="en-GB" dirty="0"/>
              <a:t>We start with the EMMT-AS series in 3 sizes: (60/80/100 mm flange dimension) in the power range from 190 W … 2,1 kW (M0: 0,6 Nm … 10,8 Nm).</a:t>
            </a:r>
          </a:p>
          <a:p>
            <a:pPr marL="0" indent="0">
              <a:lnSpc>
                <a:spcPct val="100000"/>
              </a:lnSpc>
              <a:buClr>
                <a:srgbClr val="000000"/>
              </a:buClr>
              <a:buSzPct val="75000"/>
              <a:buNone/>
              <a:defRPr/>
            </a:pPr>
            <a:endParaRPr lang="en-GB" dirty="0"/>
          </a:p>
          <a:p>
            <a:pPr marL="0" indent="0">
              <a:lnSpc>
                <a:spcPct val="100000"/>
              </a:lnSpc>
              <a:buClr>
                <a:srgbClr val="000000"/>
              </a:buClr>
              <a:buSzPct val="75000"/>
              <a:buNone/>
              <a:defRPr/>
            </a:pPr>
            <a:r>
              <a:rPr lang="en-GB" dirty="0"/>
              <a:t>Size 60 is already released, followed with the planned release for </a:t>
            </a:r>
          </a:p>
          <a:p>
            <a:pPr marL="0" indent="0">
              <a:lnSpc>
                <a:spcPct val="100000"/>
              </a:lnSpc>
              <a:buClr>
                <a:srgbClr val="000000"/>
              </a:buClr>
              <a:buSzPct val="75000"/>
              <a:buNone/>
              <a:defRPr/>
            </a:pPr>
            <a:r>
              <a:rPr lang="en-GB" dirty="0"/>
              <a:t>the sizes 80 &amp; 100 by the end of 2019.</a:t>
            </a:r>
          </a:p>
          <a:p>
            <a:pPr marL="0" indent="0">
              <a:lnSpc>
                <a:spcPct val="100000"/>
              </a:lnSpc>
              <a:buClr>
                <a:srgbClr val="000000"/>
              </a:buClr>
              <a:buSzPct val="75000"/>
              <a:buNone/>
              <a:defRPr/>
            </a:pPr>
            <a:endParaRPr lang="en-GB" dirty="0"/>
          </a:p>
          <a:p>
            <a:pPr marL="0" indent="0">
              <a:lnSpc>
                <a:spcPct val="100000"/>
              </a:lnSpc>
              <a:buClr>
                <a:srgbClr val="000000"/>
              </a:buClr>
              <a:buSzPct val="75000"/>
              <a:buNone/>
              <a:defRPr/>
            </a:pPr>
            <a:r>
              <a:rPr lang="en-GB" dirty="0"/>
              <a:t>Further EMMT-AS sizes and versions will follow up to 12 kW.</a:t>
            </a:r>
          </a:p>
        </p:txBody>
      </p:sp>
      <p:sp>
        <p:nvSpPr>
          <p:cNvPr id="15" name="Content Placeholder 5">
            <a:extLst>
              <a:ext uri="{FF2B5EF4-FFF2-40B4-BE49-F238E27FC236}">
                <a16:creationId xmlns:a16="http://schemas.microsoft.com/office/drawing/2014/main" id="{D7AB42D9-DC96-42AE-B486-05B348F29918}"/>
              </a:ext>
            </a:extLst>
          </p:cNvPr>
          <p:cNvSpPr txBox="1">
            <a:spLocks/>
          </p:cNvSpPr>
          <p:nvPr/>
        </p:nvSpPr>
        <p:spPr>
          <a:xfrm>
            <a:off x="6101278" y="2502001"/>
            <a:ext cx="4157355" cy="3997325"/>
          </a:xfrm>
          <a:prstGeom prst="rect">
            <a:avLst/>
          </a:prstGeom>
        </p:spPr>
        <p:txBody>
          <a:bodyPr lIns="0" tIns="0" rIns="0" bIns="0" anchor="ctr" anchorCtr="0"/>
          <a:lstStyle>
            <a:lvl1pPr marL="0" indent="0" algn="l" rtl="0" eaLnBrk="1" fontAlgn="base" hangingPunct="1">
              <a:lnSpc>
                <a:spcPts val="2100"/>
              </a:lnSpc>
              <a:spcBef>
                <a:spcPct val="20000"/>
              </a:spcBef>
              <a:spcAft>
                <a:spcPct val="0"/>
              </a:spcAft>
              <a:buFont typeface="MetaPlusLF" pitchFamily="2" charset="0"/>
              <a:buNone/>
              <a:defRPr sz="1000" kern="1200">
                <a:solidFill>
                  <a:schemeClr val="tx1"/>
                </a:solidFill>
                <a:latin typeface="+mn-lt"/>
                <a:ea typeface="+mn-ea"/>
                <a:cs typeface="+mn-cs"/>
              </a:defRPr>
            </a:lvl1pPr>
            <a:lvl2pPr marL="742950" indent="-28575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2pPr>
            <a:lvl3pPr marL="11430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0000"/>
              </a:lnSpc>
              <a:buClr>
                <a:srgbClr val="000000"/>
              </a:buClr>
              <a:buSzPct val="75000"/>
              <a:defRPr/>
            </a:pPr>
            <a:r>
              <a:rPr lang="en-GB" sz="1600" dirty="0"/>
              <a:t>We position the EMMT-AS motors as our "Technology Line" for applications and customers with higher requirements and demands. </a:t>
            </a:r>
          </a:p>
          <a:p>
            <a:pPr>
              <a:lnSpc>
                <a:spcPct val="100000"/>
              </a:lnSpc>
              <a:buClr>
                <a:srgbClr val="000000"/>
              </a:buClr>
              <a:buSzPct val="75000"/>
              <a:defRPr/>
            </a:pPr>
            <a:endParaRPr lang="en-GB" sz="1600" dirty="0"/>
          </a:p>
          <a:p>
            <a:pPr>
              <a:lnSpc>
                <a:spcPct val="100000"/>
              </a:lnSpc>
              <a:buClr>
                <a:srgbClr val="000000"/>
              </a:buClr>
              <a:buSzPct val="75000"/>
              <a:defRPr/>
            </a:pPr>
            <a:r>
              <a:rPr lang="en-GB" sz="1600" dirty="0"/>
              <a:t>By this we mean:</a:t>
            </a:r>
          </a:p>
          <a:p>
            <a:pPr>
              <a:lnSpc>
                <a:spcPct val="100000"/>
              </a:lnSpc>
              <a:buClr>
                <a:srgbClr val="000000"/>
              </a:buClr>
              <a:buSzPct val="75000"/>
              <a:defRPr/>
            </a:pPr>
            <a:r>
              <a:rPr lang="en-GB" sz="1600" dirty="0"/>
              <a:t>Environmental conditions, connection technology (OCP - One Cable Plug), performance, overload capacity and variance in the versions.</a:t>
            </a:r>
          </a:p>
          <a:p>
            <a:pPr>
              <a:lnSpc>
                <a:spcPct val="100000"/>
              </a:lnSpc>
              <a:buClr>
                <a:srgbClr val="000000"/>
              </a:buClr>
              <a:buSzPct val="75000"/>
              <a:defRPr/>
            </a:pPr>
            <a:endParaRPr lang="en-GB" sz="1600" dirty="0"/>
          </a:p>
          <a:p>
            <a:pPr>
              <a:lnSpc>
                <a:spcPct val="100000"/>
              </a:lnSpc>
              <a:buClr>
                <a:srgbClr val="000000"/>
              </a:buClr>
              <a:buSzPct val="75000"/>
              <a:defRPr/>
            </a:pPr>
            <a:endParaRPr lang="en-GB" sz="1600" dirty="0"/>
          </a:p>
          <a:p>
            <a:pPr>
              <a:lnSpc>
                <a:spcPct val="100000"/>
              </a:lnSpc>
              <a:buClr>
                <a:srgbClr val="000000"/>
              </a:buClr>
              <a:buSzPct val="75000"/>
              <a:defRPr/>
            </a:pPr>
            <a:r>
              <a:rPr lang="en-GB" sz="1600" dirty="0"/>
              <a:t>In the demarcation / differentiation to this, we also have the servomotors of the EMMB-AS series, which we position as the "Basic Line".</a:t>
            </a:r>
          </a:p>
        </p:txBody>
      </p:sp>
      <p:pic>
        <p:nvPicPr>
          <p:cNvPr id="16" name="Grafik 6">
            <a:extLst>
              <a:ext uri="{FF2B5EF4-FFF2-40B4-BE49-F238E27FC236}">
                <a16:creationId xmlns:a16="http://schemas.microsoft.com/office/drawing/2014/main" id="{7285613E-1CC0-4E59-814B-99EBA207B21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358960" y="1943320"/>
            <a:ext cx="902055" cy="933664"/>
          </a:xfrm>
          <a:prstGeom prst="rect">
            <a:avLst/>
          </a:prstGeom>
        </p:spPr>
      </p:pic>
      <p:pic>
        <p:nvPicPr>
          <p:cNvPr id="17" name="Grafik 11">
            <a:extLst>
              <a:ext uri="{FF2B5EF4-FFF2-40B4-BE49-F238E27FC236}">
                <a16:creationId xmlns:a16="http://schemas.microsoft.com/office/drawing/2014/main" id="{F8622465-E626-4FE3-ADAF-EBA897E6EC2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258633" y="3568624"/>
            <a:ext cx="1405003" cy="882727"/>
          </a:xfrm>
          <a:prstGeom prst="rect">
            <a:avLst/>
          </a:prstGeom>
        </p:spPr>
      </p:pic>
    </p:spTree>
    <p:extLst>
      <p:ext uri="{BB962C8B-B14F-4D97-AF65-F5344CB8AC3E}">
        <p14:creationId xmlns:p14="http://schemas.microsoft.com/office/powerpoint/2010/main" val="2906401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Inhaltsplatzhalter 5">
            <a:extLst>
              <a:ext uri="{FF2B5EF4-FFF2-40B4-BE49-F238E27FC236}">
                <a16:creationId xmlns:a16="http://schemas.microsoft.com/office/drawing/2014/main" id="{1D1E8C85-30A0-4C78-B8CD-3829CD638109}"/>
              </a:ext>
            </a:extLst>
          </p:cNvPr>
          <p:cNvSpPr txBox="1">
            <a:spLocks/>
          </p:cNvSpPr>
          <p:nvPr/>
        </p:nvSpPr>
        <p:spPr>
          <a:xfrm>
            <a:off x="252263" y="2071574"/>
            <a:ext cx="5756349" cy="4444426"/>
          </a:xfrm>
          <a:prstGeom prst="rect">
            <a:avLst/>
          </a:prstGeom>
        </p:spPr>
        <p:txBody>
          <a:bodyPr/>
          <a:lstStyle>
            <a:lvl1pPr marL="342900" indent="-342900" algn="l" rtl="0" eaLnBrk="1" fontAlgn="base" hangingPunct="1">
              <a:lnSpc>
                <a:spcPts val="2100"/>
              </a:lnSpc>
              <a:spcBef>
                <a:spcPct val="20000"/>
              </a:spcBef>
              <a:spcAft>
                <a:spcPct val="0"/>
              </a:spcAft>
              <a:buFont typeface="MetaPlusLF" pitchFamily="2" charset="0"/>
              <a:buAutoNum type="arabicPeriod"/>
              <a:defRPr sz="1600" kern="1200">
                <a:solidFill>
                  <a:schemeClr val="tx1"/>
                </a:solidFill>
                <a:latin typeface="+mn-lt"/>
                <a:ea typeface="+mn-ea"/>
                <a:cs typeface="+mn-cs"/>
              </a:defRPr>
            </a:lvl1pPr>
            <a:lvl2pPr marL="742950" indent="-28575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2pPr>
            <a:lvl3pPr marL="11430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rgbClr val="000000"/>
              </a:buClr>
              <a:buSzPct val="75000"/>
              <a:buNone/>
              <a:defRPr/>
            </a:pPr>
            <a:r>
              <a:rPr lang="en-GB" dirty="0"/>
              <a:t>EMMT-AS Synchrony Servo Motor:</a:t>
            </a:r>
          </a:p>
          <a:p>
            <a:pPr marL="0" indent="0">
              <a:buClr>
                <a:srgbClr val="000000"/>
              </a:buClr>
              <a:buSzPct val="75000"/>
              <a:buNone/>
              <a:defRPr/>
            </a:pPr>
            <a:endParaRPr lang="en-GB" dirty="0"/>
          </a:p>
          <a:p>
            <a:pPr marL="285750" indent="-285750">
              <a:buClr>
                <a:srgbClr val="000000"/>
              </a:buClr>
              <a:buSzPct val="75000"/>
              <a:buFont typeface="Arial" panose="020B0604020202020204" pitchFamily="34" charset="0"/>
              <a:buChar char="•"/>
              <a:defRPr/>
            </a:pPr>
            <a:r>
              <a:rPr lang="en-GB" dirty="0"/>
              <a:t>6 flange sizes - within 50W … 12kW</a:t>
            </a:r>
          </a:p>
          <a:p>
            <a:pPr marL="285750" indent="-285750">
              <a:buClr>
                <a:srgbClr val="000000"/>
              </a:buClr>
              <a:buSzPct val="75000"/>
              <a:buFont typeface="Arial" panose="020B0604020202020204" pitchFamily="34" charset="0"/>
              <a:buChar char="•"/>
              <a:defRPr/>
            </a:pPr>
            <a:r>
              <a:rPr lang="en-GB" dirty="0"/>
              <a:t>EMMT-AS (-40)* / -60 / -80 / -100 / (-140 / -190)*</a:t>
            </a:r>
          </a:p>
          <a:p>
            <a:pPr marL="285750" indent="-285750">
              <a:buClr>
                <a:srgbClr val="000000"/>
              </a:buClr>
              <a:buSzPct val="75000"/>
              <a:buFont typeface="Arial" panose="020B0604020202020204" pitchFamily="34" charset="0"/>
              <a:buChar char="•"/>
              <a:defRPr/>
            </a:pPr>
            <a:r>
              <a:rPr lang="en-GB" dirty="0"/>
              <a:t>Asian motor flange and shaft sizes</a:t>
            </a:r>
          </a:p>
          <a:p>
            <a:pPr marL="285750" indent="-285750">
              <a:buClr>
                <a:srgbClr val="000000"/>
              </a:buClr>
              <a:buSzPct val="75000"/>
              <a:buFont typeface="Arial" panose="020B0604020202020204" pitchFamily="34" charset="0"/>
              <a:buChar char="•"/>
              <a:defRPr/>
            </a:pPr>
            <a:r>
              <a:rPr lang="lt-LT" dirty="0"/>
              <a:t>E</a:t>
            </a:r>
            <a:r>
              <a:rPr lang="en-GB" dirty="0"/>
              <a:t>ach size in up to 4 length</a:t>
            </a:r>
          </a:p>
          <a:p>
            <a:pPr marL="285750" indent="-285750">
              <a:buClr>
                <a:srgbClr val="000000"/>
              </a:buClr>
              <a:buSzPct val="75000"/>
              <a:buFont typeface="Arial" panose="020B0604020202020204" pitchFamily="34" charset="0"/>
              <a:buChar char="•"/>
              <a:defRPr/>
            </a:pPr>
            <a:r>
              <a:rPr lang="lt-LT" dirty="0"/>
              <a:t>D</a:t>
            </a:r>
            <a:r>
              <a:rPr lang="en-GB" dirty="0" err="1"/>
              <a:t>ifferent</a:t>
            </a:r>
            <a:r>
              <a:rPr lang="en-GB" dirty="0"/>
              <a:t> winding characteristics</a:t>
            </a:r>
          </a:p>
          <a:p>
            <a:pPr marL="285750" indent="-285750">
              <a:buClr>
                <a:srgbClr val="000000"/>
              </a:buClr>
              <a:buSzPct val="75000"/>
              <a:buFont typeface="Arial" panose="020B0604020202020204" pitchFamily="34" charset="0"/>
              <a:buChar char="•"/>
              <a:defRPr/>
            </a:pPr>
            <a:r>
              <a:rPr lang="en-GB" dirty="0"/>
              <a:t>OCP – Cables (One Cable Plug)</a:t>
            </a:r>
          </a:p>
          <a:p>
            <a:pPr marL="285750" indent="-285750">
              <a:buClr>
                <a:srgbClr val="000000"/>
              </a:buClr>
              <a:buSzPct val="75000"/>
              <a:buFont typeface="Arial" panose="020B0604020202020204" pitchFamily="34" charset="0"/>
              <a:buChar char="•"/>
              <a:defRPr/>
            </a:pPr>
            <a:r>
              <a:rPr lang="en-GB" dirty="0"/>
              <a:t>Encoder - single and multi turn absolute – battery less</a:t>
            </a:r>
          </a:p>
          <a:p>
            <a:pPr marL="285750" indent="-285750">
              <a:buClr>
                <a:srgbClr val="000000"/>
              </a:buClr>
              <a:buSzPct val="75000"/>
              <a:buFont typeface="Arial" panose="020B0604020202020204" pitchFamily="34" charset="0"/>
              <a:buChar char="•"/>
              <a:defRPr/>
            </a:pPr>
            <a:r>
              <a:rPr lang="lt-LT" dirty="0"/>
              <a:t>W</a:t>
            </a:r>
            <a:r>
              <a:rPr lang="en-GB" dirty="0" err="1"/>
              <a:t>ith</a:t>
            </a:r>
            <a:r>
              <a:rPr lang="en-GB" dirty="0"/>
              <a:t> or w/o holding brake</a:t>
            </a:r>
          </a:p>
          <a:p>
            <a:pPr marL="285750" indent="-285750">
              <a:buClr>
                <a:srgbClr val="000000"/>
              </a:buClr>
              <a:buSzPct val="75000"/>
              <a:buFont typeface="Arial" panose="020B0604020202020204" pitchFamily="34" charset="0"/>
              <a:buChar char="•"/>
              <a:defRPr/>
            </a:pPr>
            <a:r>
              <a:rPr lang="lt-LT" dirty="0"/>
              <a:t>H</a:t>
            </a:r>
            <a:r>
              <a:rPr lang="en-GB" dirty="0" err="1"/>
              <a:t>igher</a:t>
            </a:r>
            <a:r>
              <a:rPr lang="en-GB" dirty="0"/>
              <a:t> temperature range / less derating</a:t>
            </a:r>
          </a:p>
          <a:p>
            <a:pPr marL="285750" indent="-285750">
              <a:buClr>
                <a:srgbClr val="000000"/>
              </a:buClr>
              <a:buSzPct val="75000"/>
              <a:buFont typeface="Arial" panose="020B0604020202020204" pitchFamily="34" charset="0"/>
              <a:buChar char="•"/>
              <a:defRPr/>
            </a:pPr>
            <a:r>
              <a:rPr lang="lt-LT" dirty="0"/>
              <a:t>S</a:t>
            </a:r>
            <a:r>
              <a:rPr lang="en-GB" dirty="0" err="1"/>
              <a:t>upports</a:t>
            </a:r>
            <a:r>
              <a:rPr lang="en-GB" dirty="0"/>
              <a:t> max. cable length up to 100m</a:t>
            </a:r>
          </a:p>
          <a:p>
            <a:pPr marL="285750" indent="-285750">
              <a:buClr>
                <a:srgbClr val="000000"/>
              </a:buClr>
              <a:buSzPct val="75000"/>
              <a:buFont typeface="Arial" panose="020B0604020202020204" pitchFamily="34" charset="0"/>
              <a:buChar char="•"/>
              <a:defRPr/>
            </a:pPr>
            <a:r>
              <a:rPr lang="en-GB" dirty="0"/>
              <a:t>List prize index: 100%</a:t>
            </a:r>
          </a:p>
          <a:p>
            <a:pPr marL="0" indent="0">
              <a:buClr>
                <a:srgbClr val="000000"/>
              </a:buClr>
              <a:buSzPct val="75000"/>
              <a:buNone/>
              <a:defRPr/>
            </a:pPr>
            <a:r>
              <a:rPr lang="en-GB" sz="800" dirty="0"/>
              <a:t>)* in planning, no schedule yet</a:t>
            </a:r>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endParaRPr lang="en-GB" dirty="0"/>
          </a:p>
        </p:txBody>
      </p:sp>
      <p:graphicFrame>
        <p:nvGraphicFramePr>
          <p:cNvPr id="8" name="Objekt 7" hidden="1">
            <a:extLst>
              <a:ext uri="{FF2B5EF4-FFF2-40B4-BE49-F238E27FC236}">
                <a16:creationId xmlns:a16="http://schemas.microsoft.com/office/drawing/2014/main" id="{2DD17F42-2C79-42B7-A5BE-B509B5CB341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216" imgH="216" progId="TCLayout.ActiveDocument.1">
                  <p:embed/>
                </p:oleObj>
              </mc:Choice>
              <mc:Fallback>
                <p:oleObj name="think-cell Folie" r:id="rId4" imgW="216" imgH="216" progId="TCLayout.ActiveDocument.1">
                  <p:embed/>
                  <p:pic>
                    <p:nvPicPr>
                      <p:cNvPr id="8" name="Objekt 7" hidden="1">
                        <a:extLst>
                          <a:ext uri="{FF2B5EF4-FFF2-40B4-BE49-F238E27FC236}">
                            <a16:creationId xmlns:a16="http://schemas.microsoft.com/office/drawing/2014/main" id="{2DD17F42-2C79-42B7-A5BE-B509B5CB341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1B22B712-ED42-4790-B33F-14B74E4581F9}"/>
              </a:ext>
            </a:extLst>
          </p:cNvPr>
          <p:cNvSpPr/>
          <p:nvPr>
            <p:custDataLst>
              <p:tags r:id="rId2"/>
            </p:custDataLst>
          </p:nvPr>
        </p:nvSpPr>
        <p:spPr>
          <a:xfrm>
            <a:off x="0" y="0"/>
            <a:ext cx="158750" cy="15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de-DE" sz="2100" b="1" dirty="0">
              <a:latin typeface="MetaPlusLF" panose="02000503060000020004" pitchFamily="2" charset="0"/>
              <a:sym typeface="MetaPlusLF" panose="02000503060000020004" pitchFamily="2" charset="0"/>
            </a:endParaRPr>
          </a:p>
        </p:txBody>
      </p:sp>
      <p:sp>
        <p:nvSpPr>
          <p:cNvPr id="4" name="Foliennummernplatzhalter 3">
            <a:extLst>
              <a:ext uri="{FF2B5EF4-FFF2-40B4-BE49-F238E27FC236}">
                <a16:creationId xmlns:a16="http://schemas.microsoft.com/office/drawing/2014/main" id="{AFB0A618-E15C-418E-9D2B-24E10E9F0770}"/>
              </a:ext>
            </a:extLst>
          </p:cNvPr>
          <p:cNvSpPr>
            <a:spLocks noGrp="1"/>
          </p:cNvSpPr>
          <p:nvPr>
            <p:ph type="sldNum" sz="quarter" idx="4"/>
          </p:nvPr>
        </p:nvSpPr>
        <p:spPr>
          <a:xfrm>
            <a:off x="10573200" y="6516000"/>
            <a:ext cx="1148400" cy="201600"/>
          </a:xfrm>
        </p:spPr>
        <p:txBody>
          <a:bodyPr/>
          <a:lstStyle/>
          <a:p>
            <a:fld id="{EA182149-5FEE-46AB-9490-B3CD4011A729}" type="slidenum">
              <a:rPr lang="en-GB" smtClean="0"/>
              <a:pPr/>
              <a:t>3</a:t>
            </a:fld>
            <a:endParaRPr lang="en-GB" dirty="0"/>
          </a:p>
        </p:txBody>
      </p:sp>
      <p:sp>
        <p:nvSpPr>
          <p:cNvPr id="5" name="Titel 4">
            <a:extLst>
              <a:ext uri="{FF2B5EF4-FFF2-40B4-BE49-F238E27FC236}">
                <a16:creationId xmlns:a16="http://schemas.microsoft.com/office/drawing/2014/main" id="{629D836C-9CC3-4FBA-AB7F-001B6D31E589}"/>
              </a:ext>
            </a:extLst>
          </p:cNvPr>
          <p:cNvSpPr>
            <a:spLocks noGrp="1"/>
          </p:cNvSpPr>
          <p:nvPr>
            <p:ph type="title"/>
          </p:nvPr>
        </p:nvSpPr>
        <p:spPr/>
        <p:txBody>
          <a:bodyPr/>
          <a:lstStyle/>
          <a:p>
            <a:r>
              <a:rPr lang="en-GB" dirty="0"/>
              <a:t>1</a:t>
            </a:r>
            <a:r>
              <a:rPr lang="lt-LT" dirty="0"/>
              <a:t>.</a:t>
            </a:r>
            <a:r>
              <a:rPr lang="en-GB" dirty="0"/>
              <a:t> Product overview  </a:t>
            </a:r>
            <a:r>
              <a:rPr lang="de-DE" altLang="de-DE" dirty="0"/>
              <a:t>EMMT-AS &amp; EMMB-AS </a:t>
            </a:r>
            <a:r>
              <a:rPr lang="en-US" altLang="de-DE" dirty="0"/>
              <a:t>	</a:t>
            </a:r>
            <a:endParaRPr lang="en-US" dirty="0"/>
          </a:p>
        </p:txBody>
      </p:sp>
      <p:sp>
        <p:nvSpPr>
          <p:cNvPr id="10" name="Inhaltsplatzhalter 5">
            <a:extLst>
              <a:ext uri="{FF2B5EF4-FFF2-40B4-BE49-F238E27FC236}">
                <a16:creationId xmlns:a16="http://schemas.microsoft.com/office/drawing/2014/main" id="{6377C2CB-E0D7-42B7-A4AB-DE52B006C583}"/>
              </a:ext>
            </a:extLst>
          </p:cNvPr>
          <p:cNvSpPr txBox="1">
            <a:spLocks/>
          </p:cNvSpPr>
          <p:nvPr/>
        </p:nvSpPr>
        <p:spPr>
          <a:xfrm>
            <a:off x="5955957" y="2070000"/>
            <a:ext cx="5756349" cy="4068763"/>
          </a:xfrm>
          <a:prstGeom prst="rect">
            <a:avLst/>
          </a:prstGeom>
        </p:spPr>
        <p:txBody>
          <a:bodyPr/>
          <a:lstStyle>
            <a:lvl1pPr marL="342900" indent="-342900" algn="l" rtl="0" eaLnBrk="1" fontAlgn="base" hangingPunct="1">
              <a:lnSpc>
                <a:spcPts val="2100"/>
              </a:lnSpc>
              <a:spcBef>
                <a:spcPct val="20000"/>
              </a:spcBef>
              <a:spcAft>
                <a:spcPct val="0"/>
              </a:spcAft>
              <a:buFont typeface="MetaPlusLF" pitchFamily="2" charset="0"/>
              <a:buAutoNum type="arabicPeriod"/>
              <a:defRPr sz="1600" kern="1200">
                <a:solidFill>
                  <a:schemeClr val="tx1"/>
                </a:solidFill>
                <a:latin typeface="+mn-lt"/>
                <a:ea typeface="+mn-ea"/>
                <a:cs typeface="+mn-cs"/>
              </a:defRPr>
            </a:lvl1pPr>
            <a:lvl2pPr marL="742950" indent="-28575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2pPr>
            <a:lvl3pPr marL="11430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rgbClr val="000000"/>
              </a:buClr>
              <a:buSzPct val="75000"/>
              <a:buNone/>
              <a:defRPr/>
            </a:pPr>
            <a:r>
              <a:rPr lang="en-GB" dirty="0"/>
              <a:t>EMMB-AS Synchrony Servo Motor:</a:t>
            </a:r>
          </a:p>
          <a:p>
            <a:pPr marL="0" indent="0">
              <a:buClr>
                <a:srgbClr val="000000"/>
              </a:buClr>
              <a:buSzPct val="75000"/>
              <a:buNone/>
              <a:defRPr/>
            </a:pPr>
            <a:endParaRPr lang="en-GB" dirty="0"/>
          </a:p>
          <a:p>
            <a:pPr marL="285750" indent="-285750">
              <a:buClr>
                <a:srgbClr val="000000"/>
              </a:buClr>
              <a:buSzPct val="75000"/>
              <a:buFont typeface="Arial" panose="020B0604020202020204" pitchFamily="34" charset="0"/>
              <a:buChar char="•"/>
              <a:defRPr/>
            </a:pPr>
            <a:r>
              <a:rPr lang="en-GB" dirty="0"/>
              <a:t>3 flange sizes - within 100W … 750W</a:t>
            </a:r>
          </a:p>
          <a:p>
            <a:pPr marL="285750" indent="-285750">
              <a:buClr>
                <a:srgbClr val="000000"/>
              </a:buClr>
              <a:buSzPct val="75000"/>
              <a:buFont typeface="Arial" panose="020B0604020202020204" pitchFamily="34" charset="0"/>
              <a:buChar char="•"/>
              <a:defRPr/>
            </a:pPr>
            <a:r>
              <a:rPr lang="en-GB" dirty="0"/>
              <a:t>EMMB-AS-40 / -60 / -80</a:t>
            </a:r>
          </a:p>
          <a:p>
            <a:pPr marL="285750" indent="-285750">
              <a:buClr>
                <a:srgbClr val="000000"/>
              </a:buClr>
              <a:buSzPct val="75000"/>
              <a:buFont typeface="Arial" panose="020B0604020202020204" pitchFamily="34" charset="0"/>
              <a:buChar char="•"/>
              <a:defRPr/>
            </a:pPr>
            <a:r>
              <a:rPr lang="lt-LT" dirty="0"/>
              <a:t>A</a:t>
            </a:r>
            <a:r>
              <a:rPr lang="en-GB" dirty="0" err="1"/>
              <a:t>ligned</a:t>
            </a:r>
            <a:r>
              <a:rPr lang="en-GB" dirty="0"/>
              <a:t> to Asian motor flange and shaft sizes</a:t>
            </a:r>
          </a:p>
          <a:p>
            <a:pPr marL="285750" indent="-285750">
              <a:buClr>
                <a:srgbClr val="000000"/>
              </a:buClr>
              <a:buSzPct val="75000"/>
              <a:buFont typeface="Arial" panose="020B0604020202020204" pitchFamily="34" charset="0"/>
              <a:buChar char="•"/>
              <a:defRPr/>
            </a:pPr>
            <a:r>
              <a:rPr lang="lt-LT" dirty="0"/>
              <a:t>U</a:t>
            </a:r>
            <a:r>
              <a:rPr lang="en-GB" dirty="0"/>
              <a:t>p to 2 length</a:t>
            </a:r>
          </a:p>
          <a:p>
            <a:pPr marL="285750" indent="-285750">
              <a:buClr>
                <a:srgbClr val="000000"/>
              </a:buClr>
              <a:buSzPct val="75000"/>
              <a:buFont typeface="Arial" panose="020B0604020202020204" pitchFamily="34" charset="0"/>
              <a:buChar char="•"/>
              <a:defRPr/>
            </a:pPr>
            <a:r>
              <a:rPr lang="lt-LT" dirty="0"/>
              <a:t>S</a:t>
            </a:r>
            <a:r>
              <a:rPr lang="en-GB" dirty="0" err="1"/>
              <a:t>tandard</a:t>
            </a:r>
            <a:r>
              <a:rPr lang="en-GB" dirty="0"/>
              <a:t> winding</a:t>
            </a:r>
          </a:p>
          <a:p>
            <a:pPr marL="285750" indent="-285750">
              <a:buClr>
                <a:srgbClr val="000000"/>
              </a:buClr>
              <a:buSzPct val="75000"/>
              <a:buFont typeface="Arial" panose="020B0604020202020204" pitchFamily="34" charset="0"/>
              <a:buChar char="•"/>
              <a:defRPr/>
            </a:pPr>
            <a:r>
              <a:rPr lang="lt-LT" dirty="0"/>
              <a:t>C</a:t>
            </a:r>
            <a:r>
              <a:rPr lang="en-GB" dirty="0"/>
              <a:t>able tail with plug</a:t>
            </a:r>
          </a:p>
          <a:p>
            <a:pPr marL="285750" indent="-285750">
              <a:buClr>
                <a:srgbClr val="000000"/>
              </a:buClr>
              <a:buSzPct val="75000"/>
              <a:buFont typeface="Arial" panose="020B0604020202020204" pitchFamily="34" charset="0"/>
              <a:buChar char="•"/>
              <a:defRPr/>
            </a:pPr>
            <a:r>
              <a:rPr lang="en-GB" dirty="0"/>
              <a:t>Encoder - single and multi turn absolute – battery</a:t>
            </a:r>
          </a:p>
          <a:p>
            <a:pPr marL="285750" indent="-285750">
              <a:buClr>
                <a:srgbClr val="000000"/>
              </a:buClr>
              <a:buSzPct val="75000"/>
              <a:buFont typeface="Arial" panose="020B0604020202020204" pitchFamily="34" charset="0"/>
              <a:buChar char="•"/>
              <a:defRPr/>
            </a:pPr>
            <a:r>
              <a:rPr lang="lt-LT" dirty="0"/>
              <a:t>W</a:t>
            </a:r>
            <a:r>
              <a:rPr lang="en-GB" dirty="0" err="1"/>
              <a:t>ith</a:t>
            </a:r>
            <a:r>
              <a:rPr lang="en-GB" dirty="0"/>
              <a:t> and w/o holding brake</a:t>
            </a:r>
          </a:p>
          <a:p>
            <a:pPr marL="285750" indent="-285750">
              <a:buClr>
                <a:srgbClr val="000000"/>
              </a:buClr>
              <a:buSzPct val="75000"/>
              <a:buFont typeface="Arial" panose="020B0604020202020204" pitchFamily="34" charset="0"/>
              <a:buChar char="•"/>
              <a:defRPr/>
            </a:pPr>
            <a:r>
              <a:rPr lang="lt-LT" dirty="0"/>
              <a:t>L</a:t>
            </a:r>
            <a:r>
              <a:rPr lang="en-GB" dirty="0" err="1"/>
              <a:t>ower</a:t>
            </a:r>
            <a:r>
              <a:rPr lang="en-GB" dirty="0"/>
              <a:t> temperature range / more derating</a:t>
            </a:r>
          </a:p>
          <a:p>
            <a:pPr marL="285750" indent="-285750">
              <a:buClr>
                <a:srgbClr val="000000"/>
              </a:buClr>
              <a:buSzPct val="75000"/>
              <a:buFont typeface="Arial" panose="020B0604020202020204" pitchFamily="34" charset="0"/>
              <a:buChar char="•"/>
              <a:defRPr/>
            </a:pPr>
            <a:r>
              <a:rPr lang="lt-LT" dirty="0"/>
              <a:t>S</a:t>
            </a:r>
            <a:r>
              <a:rPr lang="en-GB" dirty="0" err="1"/>
              <a:t>upports</a:t>
            </a:r>
            <a:r>
              <a:rPr lang="en-GB" dirty="0"/>
              <a:t> max. cable length up to 25m</a:t>
            </a:r>
          </a:p>
          <a:p>
            <a:pPr marL="285750" indent="-285750">
              <a:buClr>
                <a:srgbClr val="000000"/>
              </a:buClr>
              <a:buSzPct val="75000"/>
              <a:buFont typeface="Arial" panose="020B0604020202020204" pitchFamily="34" charset="0"/>
              <a:buChar char="•"/>
              <a:defRPr/>
            </a:pPr>
            <a:r>
              <a:rPr lang="en-GB" dirty="0"/>
              <a:t>List prize index: 70%</a:t>
            </a:r>
          </a:p>
          <a:p>
            <a:pPr marL="0" indent="0">
              <a:buClr>
                <a:srgbClr val="000000"/>
              </a:buClr>
              <a:buSzPct val="75000"/>
              <a:buNone/>
              <a:defRPr/>
            </a:pPr>
            <a:endParaRPr lang="en-GB" dirty="0"/>
          </a:p>
        </p:txBody>
      </p:sp>
      <p:pic>
        <p:nvPicPr>
          <p:cNvPr id="7" name="Grafik 6">
            <a:extLst>
              <a:ext uri="{FF2B5EF4-FFF2-40B4-BE49-F238E27FC236}">
                <a16:creationId xmlns:a16="http://schemas.microsoft.com/office/drawing/2014/main" id="{6509F154-68B5-4EEA-BFC1-B8467E896A0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44591" y="2009560"/>
            <a:ext cx="802912" cy="831046"/>
          </a:xfrm>
          <a:prstGeom prst="rect">
            <a:avLst/>
          </a:prstGeom>
        </p:spPr>
      </p:pic>
      <p:pic>
        <p:nvPicPr>
          <p:cNvPr id="14" name="Grafik 13">
            <a:extLst>
              <a:ext uri="{FF2B5EF4-FFF2-40B4-BE49-F238E27FC236}">
                <a16:creationId xmlns:a16="http://schemas.microsoft.com/office/drawing/2014/main" id="{06FD8ED4-83EB-4525-AAC2-60BE40450B4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090343" y="2009560"/>
            <a:ext cx="1486079" cy="933665"/>
          </a:xfrm>
          <a:prstGeom prst="rect">
            <a:avLst/>
          </a:prstGeom>
        </p:spPr>
      </p:pic>
    </p:spTree>
    <p:extLst>
      <p:ext uri="{BB962C8B-B14F-4D97-AF65-F5344CB8AC3E}">
        <p14:creationId xmlns:p14="http://schemas.microsoft.com/office/powerpoint/2010/main" val="2881273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2DD17F42-2C79-42B7-A5BE-B509B5CB341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216" imgH="216" progId="TCLayout.ActiveDocument.1">
                  <p:embed/>
                </p:oleObj>
              </mc:Choice>
              <mc:Fallback>
                <p:oleObj name="think-cell Folie" r:id="rId4" imgW="216" imgH="216" progId="TCLayout.ActiveDocument.1">
                  <p:embed/>
                  <p:pic>
                    <p:nvPicPr>
                      <p:cNvPr id="8" name="Objekt 7" hidden="1">
                        <a:extLst>
                          <a:ext uri="{FF2B5EF4-FFF2-40B4-BE49-F238E27FC236}">
                            <a16:creationId xmlns:a16="http://schemas.microsoft.com/office/drawing/2014/main" id="{2DD17F42-2C79-42B7-A5BE-B509B5CB341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1B22B712-ED42-4790-B33F-14B74E4581F9}"/>
              </a:ext>
            </a:extLst>
          </p:cNvPr>
          <p:cNvSpPr/>
          <p:nvPr>
            <p:custDataLst>
              <p:tags r:id="rId2"/>
            </p:custDataLst>
          </p:nvPr>
        </p:nvSpPr>
        <p:spPr>
          <a:xfrm>
            <a:off x="0" y="0"/>
            <a:ext cx="158750" cy="15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de-DE" sz="2100" b="1" dirty="0">
              <a:latin typeface="MetaPlusLF" panose="02000503060000020004" pitchFamily="2" charset="0"/>
              <a:sym typeface="MetaPlusLF" panose="02000503060000020004" pitchFamily="2" charset="0"/>
            </a:endParaRPr>
          </a:p>
        </p:txBody>
      </p:sp>
      <p:sp>
        <p:nvSpPr>
          <p:cNvPr id="4" name="Foliennummernplatzhalter 3">
            <a:extLst>
              <a:ext uri="{FF2B5EF4-FFF2-40B4-BE49-F238E27FC236}">
                <a16:creationId xmlns:a16="http://schemas.microsoft.com/office/drawing/2014/main" id="{AFB0A618-E15C-418E-9D2B-24E10E9F0770}"/>
              </a:ext>
            </a:extLst>
          </p:cNvPr>
          <p:cNvSpPr>
            <a:spLocks noGrp="1"/>
          </p:cNvSpPr>
          <p:nvPr>
            <p:ph type="sldNum" sz="quarter" idx="4"/>
          </p:nvPr>
        </p:nvSpPr>
        <p:spPr>
          <a:xfrm>
            <a:off x="10573200" y="6516000"/>
            <a:ext cx="1148400" cy="201600"/>
          </a:xfrm>
        </p:spPr>
        <p:txBody>
          <a:bodyPr/>
          <a:lstStyle/>
          <a:p>
            <a:fld id="{EA182149-5FEE-46AB-9490-B3CD4011A729}" type="slidenum">
              <a:rPr lang="en-GB" smtClean="0"/>
              <a:pPr/>
              <a:t>4</a:t>
            </a:fld>
            <a:endParaRPr lang="en-GB" dirty="0"/>
          </a:p>
        </p:txBody>
      </p:sp>
      <p:sp>
        <p:nvSpPr>
          <p:cNvPr id="5" name="Titel 4">
            <a:extLst>
              <a:ext uri="{FF2B5EF4-FFF2-40B4-BE49-F238E27FC236}">
                <a16:creationId xmlns:a16="http://schemas.microsoft.com/office/drawing/2014/main" id="{629D836C-9CC3-4FBA-AB7F-001B6D31E589}"/>
              </a:ext>
            </a:extLst>
          </p:cNvPr>
          <p:cNvSpPr>
            <a:spLocks noGrp="1"/>
          </p:cNvSpPr>
          <p:nvPr>
            <p:ph type="title"/>
          </p:nvPr>
        </p:nvSpPr>
        <p:spPr/>
        <p:txBody>
          <a:bodyPr/>
          <a:lstStyle/>
          <a:p>
            <a:r>
              <a:rPr lang="en-GB" dirty="0"/>
              <a:t>1</a:t>
            </a:r>
            <a:r>
              <a:rPr lang="lt-LT" dirty="0"/>
              <a:t>.</a:t>
            </a:r>
            <a:r>
              <a:rPr lang="en-GB" dirty="0"/>
              <a:t> Product overview  </a:t>
            </a:r>
            <a:r>
              <a:rPr lang="de-DE" altLang="de-DE" dirty="0"/>
              <a:t>EMMT-AS &amp; EMMB-AS </a:t>
            </a:r>
            <a:r>
              <a:rPr lang="en-US" altLang="de-DE" dirty="0"/>
              <a:t>	</a:t>
            </a:r>
            <a:endParaRPr lang="en-US" dirty="0"/>
          </a:p>
        </p:txBody>
      </p:sp>
      <p:sp>
        <p:nvSpPr>
          <p:cNvPr id="10" name="Inhaltsplatzhalter 5">
            <a:extLst>
              <a:ext uri="{FF2B5EF4-FFF2-40B4-BE49-F238E27FC236}">
                <a16:creationId xmlns:a16="http://schemas.microsoft.com/office/drawing/2014/main" id="{6377C2CB-E0D7-42B7-A4AB-DE52B006C583}"/>
              </a:ext>
            </a:extLst>
          </p:cNvPr>
          <p:cNvSpPr txBox="1">
            <a:spLocks/>
          </p:cNvSpPr>
          <p:nvPr/>
        </p:nvSpPr>
        <p:spPr>
          <a:xfrm>
            <a:off x="5955957" y="2070000"/>
            <a:ext cx="5756349" cy="4068763"/>
          </a:xfrm>
          <a:prstGeom prst="rect">
            <a:avLst/>
          </a:prstGeom>
        </p:spPr>
        <p:txBody>
          <a:bodyPr/>
          <a:lstStyle>
            <a:lvl1pPr marL="342900" indent="-342900" algn="l" rtl="0" eaLnBrk="1" fontAlgn="base" hangingPunct="1">
              <a:lnSpc>
                <a:spcPts val="2100"/>
              </a:lnSpc>
              <a:spcBef>
                <a:spcPct val="20000"/>
              </a:spcBef>
              <a:spcAft>
                <a:spcPct val="0"/>
              </a:spcAft>
              <a:buFont typeface="MetaPlusLF" pitchFamily="2" charset="0"/>
              <a:buAutoNum type="arabicPeriod"/>
              <a:defRPr sz="1600" kern="1200">
                <a:solidFill>
                  <a:schemeClr val="tx1"/>
                </a:solidFill>
                <a:latin typeface="+mn-lt"/>
                <a:ea typeface="+mn-ea"/>
                <a:cs typeface="+mn-cs"/>
              </a:defRPr>
            </a:lvl1pPr>
            <a:lvl2pPr marL="742950" indent="-28575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2pPr>
            <a:lvl3pPr marL="11430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rgbClr val="000000"/>
              </a:buClr>
              <a:buSzPct val="75000"/>
              <a:buNone/>
              <a:defRPr/>
            </a:pPr>
            <a:r>
              <a:rPr lang="en-GB" dirty="0"/>
              <a:t>Technical Data (basic):</a:t>
            </a:r>
          </a:p>
        </p:txBody>
      </p:sp>
      <p:sp>
        <p:nvSpPr>
          <p:cNvPr id="43" name="Inhaltsplatzhalter 5">
            <a:extLst>
              <a:ext uri="{FF2B5EF4-FFF2-40B4-BE49-F238E27FC236}">
                <a16:creationId xmlns:a16="http://schemas.microsoft.com/office/drawing/2014/main" id="{F2A14CDA-509C-47B3-9EA6-38B38C951E81}"/>
              </a:ext>
            </a:extLst>
          </p:cNvPr>
          <p:cNvSpPr txBox="1">
            <a:spLocks/>
          </p:cNvSpPr>
          <p:nvPr/>
        </p:nvSpPr>
        <p:spPr>
          <a:xfrm>
            <a:off x="252263" y="2071574"/>
            <a:ext cx="5756349" cy="4068763"/>
          </a:xfrm>
          <a:prstGeom prst="rect">
            <a:avLst/>
          </a:prstGeom>
        </p:spPr>
        <p:txBody>
          <a:bodyPr/>
          <a:lstStyle>
            <a:lvl1pPr marL="342900" indent="-342900" algn="l" rtl="0" eaLnBrk="1" fontAlgn="base" hangingPunct="1">
              <a:lnSpc>
                <a:spcPts val="2100"/>
              </a:lnSpc>
              <a:spcBef>
                <a:spcPct val="20000"/>
              </a:spcBef>
              <a:spcAft>
                <a:spcPct val="0"/>
              </a:spcAft>
              <a:buFont typeface="MetaPlusLF" pitchFamily="2" charset="0"/>
              <a:buAutoNum type="arabicPeriod"/>
              <a:defRPr sz="1600" kern="1200">
                <a:solidFill>
                  <a:schemeClr val="tx1"/>
                </a:solidFill>
                <a:latin typeface="+mn-lt"/>
                <a:ea typeface="+mn-ea"/>
                <a:cs typeface="+mn-cs"/>
              </a:defRPr>
            </a:lvl1pPr>
            <a:lvl2pPr marL="742950" indent="-28575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2pPr>
            <a:lvl3pPr marL="11430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rgbClr val="000000"/>
              </a:buClr>
              <a:buSzPct val="75000"/>
              <a:buNone/>
              <a:defRPr/>
            </a:pPr>
            <a:r>
              <a:rPr lang="en-GB" dirty="0"/>
              <a:t>Technical Data (basic):</a:t>
            </a:r>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endParaRPr lang="en-GB" dirty="0"/>
          </a:p>
        </p:txBody>
      </p:sp>
      <p:pic>
        <p:nvPicPr>
          <p:cNvPr id="7" name="Grafik 6">
            <a:extLst>
              <a:ext uri="{FF2B5EF4-FFF2-40B4-BE49-F238E27FC236}">
                <a16:creationId xmlns:a16="http://schemas.microsoft.com/office/drawing/2014/main" id="{6509F154-68B5-4EEA-BFC1-B8467E896A0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52262" y="5137658"/>
            <a:ext cx="967213" cy="1001105"/>
          </a:xfrm>
          <a:prstGeom prst="rect">
            <a:avLst/>
          </a:prstGeom>
        </p:spPr>
      </p:pic>
      <p:pic>
        <p:nvPicPr>
          <p:cNvPr id="30722" name="Grafik 1">
            <a:extLst>
              <a:ext uri="{FF2B5EF4-FFF2-40B4-BE49-F238E27FC236}">
                <a16:creationId xmlns:a16="http://schemas.microsoft.com/office/drawing/2014/main" id="{AB176783-EE6F-44D4-B0F3-BC68BB98ADBB}"/>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52264" y="2650696"/>
            <a:ext cx="5391698" cy="215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Grafik 10">
            <a:extLst>
              <a:ext uri="{FF2B5EF4-FFF2-40B4-BE49-F238E27FC236}">
                <a16:creationId xmlns:a16="http://schemas.microsoft.com/office/drawing/2014/main" id="{78E44495-1F82-467D-8693-2B2E44BC8716}"/>
              </a:ext>
            </a:extLst>
          </p:cNvPr>
          <p:cNvPicPr>
            <a:picLocks noChangeAspect="1"/>
          </p:cNvPicPr>
          <p:nvPr/>
        </p:nvPicPr>
        <p:blipFill>
          <a:blip r:embed="rId8"/>
          <a:stretch>
            <a:fillRect/>
          </a:stretch>
        </p:blipFill>
        <p:spPr>
          <a:xfrm>
            <a:off x="6008612" y="2650696"/>
            <a:ext cx="5417018" cy="931888"/>
          </a:xfrm>
          <a:prstGeom prst="rect">
            <a:avLst/>
          </a:prstGeom>
        </p:spPr>
      </p:pic>
      <p:pic>
        <p:nvPicPr>
          <p:cNvPr id="13" name="Picture 3">
            <a:extLst>
              <a:ext uri="{FF2B5EF4-FFF2-40B4-BE49-F238E27FC236}">
                <a16:creationId xmlns:a16="http://schemas.microsoft.com/office/drawing/2014/main" id="{D7590C71-9D76-4312-9218-B785DE56646C}"/>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478422" y="4954612"/>
            <a:ext cx="1124125" cy="146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Grafik 2">
            <a:extLst>
              <a:ext uri="{FF2B5EF4-FFF2-40B4-BE49-F238E27FC236}">
                <a16:creationId xmlns:a16="http://schemas.microsoft.com/office/drawing/2014/main" id="{98ECC027-2A47-4B2D-8BFE-4154FC60C22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0234771" y="4946538"/>
            <a:ext cx="1190859" cy="1471464"/>
          </a:xfrm>
          <a:prstGeom prst="rect">
            <a:avLst/>
          </a:prstGeom>
        </p:spPr>
      </p:pic>
      <p:pic>
        <p:nvPicPr>
          <p:cNvPr id="14" name="Grafik 13">
            <a:extLst>
              <a:ext uri="{FF2B5EF4-FFF2-40B4-BE49-F238E27FC236}">
                <a16:creationId xmlns:a16="http://schemas.microsoft.com/office/drawing/2014/main" id="{D4277FDD-20AF-4775-8BAC-19AF2C4A659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533014" y="5218809"/>
            <a:ext cx="1699821" cy="1067954"/>
          </a:xfrm>
          <a:prstGeom prst="rect">
            <a:avLst/>
          </a:prstGeom>
        </p:spPr>
      </p:pic>
    </p:spTree>
    <p:extLst>
      <p:ext uri="{BB962C8B-B14F-4D97-AF65-F5344CB8AC3E}">
        <p14:creationId xmlns:p14="http://schemas.microsoft.com/office/powerpoint/2010/main" val="1411938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2DD17F42-2C79-42B7-A5BE-B509B5CB341C}"/>
              </a:ext>
            </a:extLst>
          </p:cNvPr>
          <p:cNvGraphicFramePr>
            <a:graphicFrameLocks noChangeAspect="1"/>
          </p:cNvGraphicFramePr>
          <p:nvPr>
            <p:custDataLst>
              <p:tags r:id="rId1"/>
            </p:custDataLst>
            <p:extLst>
              <p:ext uri="{D42A27DB-BD31-4B8C-83A1-F6EECF244321}">
                <p14:modId xmlns:p14="http://schemas.microsoft.com/office/powerpoint/2010/main" val="13972546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216" imgH="216" progId="TCLayout.ActiveDocument.1">
                  <p:embed/>
                </p:oleObj>
              </mc:Choice>
              <mc:Fallback>
                <p:oleObj name="think-cell Folie" r:id="rId4" imgW="216" imgH="216" progId="TCLayout.ActiveDocument.1">
                  <p:embed/>
                  <p:pic>
                    <p:nvPicPr>
                      <p:cNvPr id="8" name="Objekt 7" hidden="1">
                        <a:extLst>
                          <a:ext uri="{FF2B5EF4-FFF2-40B4-BE49-F238E27FC236}">
                            <a16:creationId xmlns:a16="http://schemas.microsoft.com/office/drawing/2014/main" id="{2DD17F42-2C79-42B7-A5BE-B509B5CB341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1B22B712-ED42-4790-B33F-14B74E4581F9}"/>
              </a:ext>
            </a:extLst>
          </p:cNvPr>
          <p:cNvSpPr/>
          <p:nvPr>
            <p:custDataLst>
              <p:tags r:id="rId2"/>
            </p:custDataLst>
          </p:nvPr>
        </p:nvSpPr>
        <p:spPr>
          <a:xfrm>
            <a:off x="0" y="0"/>
            <a:ext cx="158750" cy="15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de-DE" sz="2100" b="1" dirty="0">
              <a:latin typeface="MetaPlusLF" panose="02000503060000020004" pitchFamily="2" charset="0"/>
              <a:sym typeface="MetaPlusLF" panose="02000503060000020004" pitchFamily="2" charset="0"/>
            </a:endParaRPr>
          </a:p>
        </p:txBody>
      </p:sp>
      <p:sp>
        <p:nvSpPr>
          <p:cNvPr id="4" name="Foliennummernplatzhalter 3">
            <a:extLst>
              <a:ext uri="{FF2B5EF4-FFF2-40B4-BE49-F238E27FC236}">
                <a16:creationId xmlns:a16="http://schemas.microsoft.com/office/drawing/2014/main" id="{AFB0A618-E15C-418E-9D2B-24E10E9F0770}"/>
              </a:ext>
            </a:extLst>
          </p:cNvPr>
          <p:cNvSpPr>
            <a:spLocks noGrp="1"/>
          </p:cNvSpPr>
          <p:nvPr>
            <p:ph type="sldNum" sz="quarter" idx="4"/>
          </p:nvPr>
        </p:nvSpPr>
        <p:spPr>
          <a:xfrm>
            <a:off x="10573200" y="6516000"/>
            <a:ext cx="1148400" cy="201600"/>
          </a:xfrm>
        </p:spPr>
        <p:txBody>
          <a:bodyPr/>
          <a:lstStyle/>
          <a:p>
            <a:fld id="{EA182149-5FEE-46AB-9490-B3CD4011A729}" type="slidenum">
              <a:rPr lang="en-GB" smtClean="0"/>
              <a:pPr/>
              <a:t>5</a:t>
            </a:fld>
            <a:endParaRPr lang="en-GB" dirty="0"/>
          </a:p>
        </p:txBody>
      </p:sp>
      <p:sp>
        <p:nvSpPr>
          <p:cNvPr id="5" name="Titel 4">
            <a:extLst>
              <a:ext uri="{FF2B5EF4-FFF2-40B4-BE49-F238E27FC236}">
                <a16:creationId xmlns:a16="http://schemas.microsoft.com/office/drawing/2014/main" id="{629D836C-9CC3-4FBA-AB7F-001B6D31E589}"/>
              </a:ext>
            </a:extLst>
          </p:cNvPr>
          <p:cNvSpPr>
            <a:spLocks noGrp="1"/>
          </p:cNvSpPr>
          <p:nvPr>
            <p:ph type="title"/>
          </p:nvPr>
        </p:nvSpPr>
        <p:spPr/>
        <p:txBody>
          <a:bodyPr/>
          <a:lstStyle/>
          <a:p>
            <a:r>
              <a:rPr lang="en-GB" dirty="0"/>
              <a:t>1</a:t>
            </a:r>
            <a:r>
              <a:rPr lang="lt-LT" dirty="0"/>
              <a:t>.</a:t>
            </a:r>
            <a:r>
              <a:rPr lang="en-GB" dirty="0"/>
              <a:t> Product overview  </a:t>
            </a:r>
            <a:r>
              <a:rPr lang="de-DE" altLang="de-DE" dirty="0"/>
              <a:t>EMMT-AS </a:t>
            </a:r>
            <a:r>
              <a:rPr lang="en-US" altLang="de-DE" dirty="0"/>
              <a:t>	</a:t>
            </a:r>
            <a:endParaRPr lang="en-US" dirty="0"/>
          </a:p>
        </p:txBody>
      </p:sp>
      <p:sp>
        <p:nvSpPr>
          <p:cNvPr id="10" name="Inhaltsplatzhalter 5">
            <a:extLst>
              <a:ext uri="{FF2B5EF4-FFF2-40B4-BE49-F238E27FC236}">
                <a16:creationId xmlns:a16="http://schemas.microsoft.com/office/drawing/2014/main" id="{6377C2CB-E0D7-42B7-A4AB-DE52B006C583}"/>
              </a:ext>
            </a:extLst>
          </p:cNvPr>
          <p:cNvSpPr txBox="1">
            <a:spLocks/>
          </p:cNvSpPr>
          <p:nvPr/>
        </p:nvSpPr>
        <p:spPr>
          <a:xfrm>
            <a:off x="5955957" y="2070000"/>
            <a:ext cx="5756349" cy="4068763"/>
          </a:xfrm>
          <a:prstGeom prst="rect">
            <a:avLst/>
          </a:prstGeom>
        </p:spPr>
        <p:txBody>
          <a:bodyPr/>
          <a:lstStyle>
            <a:lvl1pPr marL="342900" indent="-342900" algn="l" rtl="0" eaLnBrk="1" fontAlgn="base" hangingPunct="1">
              <a:lnSpc>
                <a:spcPts val="2100"/>
              </a:lnSpc>
              <a:spcBef>
                <a:spcPct val="20000"/>
              </a:spcBef>
              <a:spcAft>
                <a:spcPct val="0"/>
              </a:spcAft>
              <a:buFont typeface="MetaPlusLF" pitchFamily="2" charset="0"/>
              <a:buAutoNum type="arabicPeriod"/>
              <a:defRPr sz="1600" kern="1200">
                <a:solidFill>
                  <a:schemeClr val="tx1"/>
                </a:solidFill>
                <a:latin typeface="+mn-lt"/>
                <a:ea typeface="+mn-ea"/>
                <a:cs typeface="+mn-cs"/>
              </a:defRPr>
            </a:lvl1pPr>
            <a:lvl2pPr marL="742950" indent="-28575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2pPr>
            <a:lvl3pPr marL="11430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rgbClr val="000000"/>
              </a:buClr>
              <a:buSzPct val="75000"/>
              <a:buNone/>
              <a:defRPr/>
            </a:pPr>
            <a:r>
              <a:rPr lang="en-GB" dirty="0"/>
              <a:t>The EMMT series motors have been specially de-signed to do so by choosing a magnetic circuit de-sign that has a semi-closed stator and rotor groove design with embedded magnets in the rotor iron. </a:t>
            </a:r>
          </a:p>
          <a:p>
            <a:pPr marL="0" indent="0">
              <a:buClr>
                <a:srgbClr val="000000"/>
              </a:buClr>
              <a:buSzPct val="75000"/>
              <a:buNone/>
              <a:defRPr/>
            </a:pPr>
            <a:r>
              <a:rPr lang="en-GB" dirty="0"/>
              <a:t>As a result, the Festo motor of the EMMT series has an extremely low cogging torque.</a:t>
            </a:r>
          </a:p>
          <a:p>
            <a:pPr marL="0" indent="0">
              <a:buClr>
                <a:srgbClr val="000000"/>
              </a:buClr>
              <a:buSzPct val="75000"/>
              <a:buNone/>
              <a:defRPr/>
            </a:pPr>
            <a:endParaRPr lang="en-GB" dirty="0"/>
          </a:p>
        </p:txBody>
      </p:sp>
      <p:sp>
        <p:nvSpPr>
          <p:cNvPr id="43" name="Inhaltsplatzhalter 5">
            <a:extLst>
              <a:ext uri="{FF2B5EF4-FFF2-40B4-BE49-F238E27FC236}">
                <a16:creationId xmlns:a16="http://schemas.microsoft.com/office/drawing/2014/main" id="{F2A14CDA-509C-47B3-9EA6-38B38C951E81}"/>
              </a:ext>
            </a:extLst>
          </p:cNvPr>
          <p:cNvSpPr txBox="1">
            <a:spLocks/>
          </p:cNvSpPr>
          <p:nvPr/>
        </p:nvSpPr>
        <p:spPr>
          <a:xfrm>
            <a:off x="252263" y="2071574"/>
            <a:ext cx="5756349" cy="4068763"/>
          </a:xfrm>
          <a:prstGeom prst="rect">
            <a:avLst/>
          </a:prstGeom>
        </p:spPr>
        <p:txBody>
          <a:bodyPr/>
          <a:lstStyle>
            <a:lvl1pPr marL="342900" indent="-342900" algn="l" rtl="0" eaLnBrk="1" fontAlgn="base" hangingPunct="1">
              <a:lnSpc>
                <a:spcPts val="2100"/>
              </a:lnSpc>
              <a:spcBef>
                <a:spcPct val="20000"/>
              </a:spcBef>
              <a:spcAft>
                <a:spcPct val="0"/>
              </a:spcAft>
              <a:buFont typeface="MetaPlusLF" pitchFamily="2" charset="0"/>
              <a:buAutoNum type="arabicPeriod"/>
              <a:defRPr sz="1600" kern="1200">
                <a:solidFill>
                  <a:schemeClr val="tx1"/>
                </a:solidFill>
                <a:latin typeface="+mn-lt"/>
                <a:ea typeface="+mn-ea"/>
                <a:cs typeface="+mn-cs"/>
              </a:defRPr>
            </a:lvl1pPr>
            <a:lvl2pPr marL="742950" indent="-28575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2pPr>
            <a:lvl3pPr marL="11430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rgbClr val="000000"/>
              </a:buClr>
              <a:buSzPct val="75000"/>
              <a:buNone/>
              <a:defRPr/>
            </a:pPr>
            <a:r>
              <a:rPr lang="en-GB" dirty="0"/>
              <a:t>EMMT-AS Synchronous Servo Motor:</a:t>
            </a:r>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r>
              <a:rPr lang="en-GB" dirty="0"/>
              <a:t>The electromagnetic motor design is optimized for use with Festo automation components and is characterized, for example, by an extremely low cogging torque, which allows good controllability and good tracking accuracy in positioning tasks.</a:t>
            </a:r>
          </a:p>
          <a:p>
            <a:pPr marL="0" indent="0">
              <a:buClr>
                <a:srgbClr val="000000"/>
              </a:buClr>
              <a:buSzPct val="75000"/>
              <a:buNone/>
              <a:defRPr/>
            </a:pPr>
            <a:r>
              <a:rPr lang="en-GB" dirty="0"/>
              <a:t>The entire motor series uses high-energy, corrosion-resistant and high-temperature </a:t>
            </a:r>
            <a:r>
              <a:rPr lang="en-GB" dirty="0" err="1"/>
              <a:t>NdFeB</a:t>
            </a:r>
            <a:r>
              <a:rPr lang="en-GB" dirty="0"/>
              <a:t> magnets, which ensure high torques and efficiencies. Servo applications increasingly require good tracking accuracy during the movement. At the same time, a good linearity between current and torque should prevail for good controllability even in the small signal range. </a:t>
            </a:r>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endParaRPr lang="en-GB" dirty="0"/>
          </a:p>
        </p:txBody>
      </p:sp>
      <p:pic>
        <p:nvPicPr>
          <p:cNvPr id="7" name="Grafik 6">
            <a:extLst>
              <a:ext uri="{FF2B5EF4-FFF2-40B4-BE49-F238E27FC236}">
                <a16:creationId xmlns:a16="http://schemas.microsoft.com/office/drawing/2014/main" id="{6509F154-68B5-4EEA-BFC1-B8467E896A0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44591" y="2009560"/>
            <a:ext cx="802912" cy="831046"/>
          </a:xfrm>
          <a:prstGeom prst="rect">
            <a:avLst/>
          </a:prstGeom>
        </p:spPr>
      </p:pic>
      <p:pic>
        <p:nvPicPr>
          <p:cNvPr id="3" name="Grafik 2">
            <a:extLst>
              <a:ext uri="{FF2B5EF4-FFF2-40B4-BE49-F238E27FC236}">
                <a16:creationId xmlns:a16="http://schemas.microsoft.com/office/drawing/2014/main" id="{15A48077-2DD0-4763-9276-008CFFAE597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065570" y="3806566"/>
            <a:ext cx="2794019" cy="2332197"/>
          </a:xfrm>
          <a:prstGeom prst="rect">
            <a:avLst/>
          </a:prstGeom>
        </p:spPr>
      </p:pic>
    </p:spTree>
    <p:extLst>
      <p:ext uri="{BB962C8B-B14F-4D97-AF65-F5344CB8AC3E}">
        <p14:creationId xmlns:p14="http://schemas.microsoft.com/office/powerpoint/2010/main" val="3506147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2DD17F42-2C79-42B7-A5BE-B509B5CB341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216" imgH="216" progId="TCLayout.ActiveDocument.1">
                  <p:embed/>
                </p:oleObj>
              </mc:Choice>
              <mc:Fallback>
                <p:oleObj name="think-cell Folie" r:id="rId4" imgW="216" imgH="216" progId="TCLayout.ActiveDocument.1">
                  <p:embed/>
                  <p:pic>
                    <p:nvPicPr>
                      <p:cNvPr id="8" name="Objekt 7" hidden="1">
                        <a:extLst>
                          <a:ext uri="{FF2B5EF4-FFF2-40B4-BE49-F238E27FC236}">
                            <a16:creationId xmlns:a16="http://schemas.microsoft.com/office/drawing/2014/main" id="{2DD17F42-2C79-42B7-A5BE-B509B5CB341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1B22B712-ED42-4790-B33F-14B74E4581F9}"/>
              </a:ext>
            </a:extLst>
          </p:cNvPr>
          <p:cNvSpPr/>
          <p:nvPr>
            <p:custDataLst>
              <p:tags r:id="rId2"/>
            </p:custDataLst>
          </p:nvPr>
        </p:nvSpPr>
        <p:spPr>
          <a:xfrm>
            <a:off x="0" y="0"/>
            <a:ext cx="158750" cy="15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de-DE" sz="2100" b="1" dirty="0">
              <a:latin typeface="MetaPlusLF" panose="02000503060000020004" pitchFamily="2" charset="0"/>
              <a:sym typeface="MetaPlusLF" panose="02000503060000020004" pitchFamily="2" charset="0"/>
            </a:endParaRPr>
          </a:p>
        </p:txBody>
      </p:sp>
      <p:sp>
        <p:nvSpPr>
          <p:cNvPr id="4" name="Foliennummernplatzhalter 3">
            <a:extLst>
              <a:ext uri="{FF2B5EF4-FFF2-40B4-BE49-F238E27FC236}">
                <a16:creationId xmlns:a16="http://schemas.microsoft.com/office/drawing/2014/main" id="{AFB0A618-E15C-418E-9D2B-24E10E9F0770}"/>
              </a:ext>
            </a:extLst>
          </p:cNvPr>
          <p:cNvSpPr>
            <a:spLocks noGrp="1"/>
          </p:cNvSpPr>
          <p:nvPr>
            <p:ph type="sldNum" sz="quarter" idx="4"/>
          </p:nvPr>
        </p:nvSpPr>
        <p:spPr>
          <a:xfrm>
            <a:off x="10573200" y="6516000"/>
            <a:ext cx="1148400" cy="201600"/>
          </a:xfrm>
        </p:spPr>
        <p:txBody>
          <a:bodyPr/>
          <a:lstStyle/>
          <a:p>
            <a:fld id="{EA182149-5FEE-46AB-9490-B3CD4011A729}" type="slidenum">
              <a:rPr lang="en-GB" smtClean="0"/>
              <a:pPr/>
              <a:t>6</a:t>
            </a:fld>
            <a:endParaRPr lang="en-GB" dirty="0"/>
          </a:p>
        </p:txBody>
      </p:sp>
      <p:sp>
        <p:nvSpPr>
          <p:cNvPr id="5" name="Titel 4">
            <a:extLst>
              <a:ext uri="{FF2B5EF4-FFF2-40B4-BE49-F238E27FC236}">
                <a16:creationId xmlns:a16="http://schemas.microsoft.com/office/drawing/2014/main" id="{629D836C-9CC3-4FBA-AB7F-001B6D31E589}"/>
              </a:ext>
            </a:extLst>
          </p:cNvPr>
          <p:cNvSpPr>
            <a:spLocks noGrp="1"/>
          </p:cNvSpPr>
          <p:nvPr>
            <p:ph type="title"/>
          </p:nvPr>
        </p:nvSpPr>
        <p:spPr/>
        <p:txBody>
          <a:bodyPr/>
          <a:lstStyle/>
          <a:p>
            <a:r>
              <a:rPr lang="en-GB" dirty="0"/>
              <a:t>1</a:t>
            </a:r>
            <a:r>
              <a:rPr lang="lt-LT" dirty="0"/>
              <a:t>.</a:t>
            </a:r>
            <a:r>
              <a:rPr lang="en-GB" dirty="0"/>
              <a:t> Product overview  </a:t>
            </a:r>
            <a:r>
              <a:rPr lang="de-DE" altLang="de-DE" dirty="0"/>
              <a:t>EMMT-AS </a:t>
            </a:r>
            <a:r>
              <a:rPr lang="en-US" altLang="de-DE" dirty="0"/>
              <a:t>	</a:t>
            </a:r>
            <a:endParaRPr lang="en-US" dirty="0"/>
          </a:p>
        </p:txBody>
      </p:sp>
      <p:sp>
        <p:nvSpPr>
          <p:cNvPr id="10" name="Inhaltsplatzhalter 5">
            <a:extLst>
              <a:ext uri="{FF2B5EF4-FFF2-40B4-BE49-F238E27FC236}">
                <a16:creationId xmlns:a16="http://schemas.microsoft.com/office/drawing/2014/main" id="{6377C2CB-E0D7-42B7-A4AB-DE52B006C583}"/>
              </a:ext>
            </a:extLst>
          </p:cNvPr>
          <p:cNvSpPr txBox="1">
            <a:spLocks/>
          </p:cNvSpPr>
          <p:nvPr/>
        </p:nvSpPr>
        <p:spPr>
          <a:xfrm>
            <a:off x="5955957" y="2070000"/>
            <a:ext cx="5756349" cy="4068763"/>
          </a:xfrm>
          <a:prstGeom prst="rect">
            <a:avLst/>
          </a:prstGeom>
        </p:spPr>
        <p:txBody>
          <a:bodyPr/>
          <a:lstStyle>
            <a:lvl1pPr marL="342900" indent="-342900" algn="l" rtl="0" eaLnBrk="1" fontAlgn="base" hangingPunct="1">
              <a:lnSpc>
                <a:spcPts val="2100"/>
              </a:lnSpc>
              <a:spcBef>
                <a:spcPct val="20000"/>
              </a:spcBef>
              <a:spcAft>
                <a:spcPct val="0"/>
              </a:spcAft>
              <a:buFont typeface="MetaPlusLF" pitchFamily="2" charset="0"/>
              <a:buAutoNum type="arabicPeriod"/>
              <a:defRPr sz="1600" kern="1200">
                <a:solidFill>
                  <a:schemeClr val="tx1"/>
                </a:solidFill>
                <a:latin typeface="+mn-lt"/>
                <a:ea typeface="+mn-ea"/>
                <a:cs typeface="+mn-cs"/>
              </a:defRPr>
            </a:lvl1pPr>
            <a:lvl2pPr marL="742950" indent="-28575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2pPr>
            <a:lvl3pPr marL="11430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rgbClr val="000000"/>
              </a:buClr>
              <a:buSzPct val="75000"/>
              <a:buNone/>
              <a:defRPr/>
            </a:pPr>
            <a:r>
              <a:rPr lang="en-GB" dirty="0"/>
              <a:t>Digital single turn absolute Encoder </a:t>
            </a:r>
            <a:r>
              <a:rPr lang="en-GB" dirty="0" err="1"/>
              <a:t>EnDat</a:t>
            </a:r>
            <a:r>
              <a:rPr lang="en-GB" dirty="0"/>
              <a:t> 2.2® with digital type plate; Better control characteristics, better synchronization (especially at low speeds - constant speed), via the digital type plate the servo-drive recognizes the motor - faster, easier and safe commissioning.</a:t>
            </a:r>
          </a:p>
          <a:p>
            <a:pPr marL="0" indent="0">
              <a:buClr>
                <a:srgbClr val="000000"/>
              </a:buClr>
              <a:buSzPct val="75000"/>
              <a:buNone/>
              <a:defRPr/>
            </a:pPr>
            <a:r>
              <a:rPr lang="en-GB" dirty="0"/>
              <a:t>Optional digital multi turn absolute encoder </a:t>
            </a:r>
            <a:r>
              <a:rPr lang="en-GB" dirty="0" err="1"/>
              <a:t>EnDat</a:t>
            </a:r>
            <a:r>
              <a:rPr lang="en-GB" dirty="0"/>
              <a:t> 2.2 ®, absolute within 4096 motor revolutions (even when powered off). If motor rotations are detected and resolved, no reference travel is required after "Power On".</a:t>
            </a:r>
          </a:p>
          <a:p>
            <a:pPr marL="0" indent="0">
              <a:buClr>
                <a:srgbClr val="000000"/>
              </a:buClr>
              <a:buSzPct val="75000"/>
              <a:buNone/>
              <a:defRPr/>
            </a:pPr>
            <a:endParaRPr lang="en-GB" dirty="0"/>
          </a:p>
          <a:p>
            <a:pPr marL="0" indent="0">
              <a:buClr>
                <a:srgbClr val="000000"/>
              </a:buClr>
              <a:buSzPct val="75000"/>
              <a:buNone/>
              <a:defRPr/>
            </a:pPr>
            <a:r>
              <a:rPr lang="en-GB" dirty="0"/>
              <a:t>Approvals:</a:t>
            </a:r>
          </a:p>
          <a:p>
            <a:pPr marL="285750" indent="-285750">
              <a:buClr>
                <a:srgbClr val="000000"/>
              </a:buClr>
              <a:buSzPct val="75000"/>
              <a:buFont typeface="Arial" panose="020B0604020202020204" pitchFamily="34" charset="0"/>
              <a:buChar char="•"/>
              <a:defRPr/>
            </a:pPr>
            <a:r>
              <a:rPr lang="en-GB" dirty="0"/>
              <a:t>CE mark according to EU Low Voltage Directive, EU EMC Directive, EU-RoHS-RL</a:t>
            </a:r>
          </a:p>
          <a:p>
            <a:pPr marL="285750" indent="-285750">
              <a:buClr>
                <a:srgbClr val="000000"/>
              </a:buClr>
              <a:buSzPct val="75000"/>
              <a:buFont typeface="Arial" panose="020B0604020202020204" pitchFamily="34" charset="0"/>
              <a:buChar char="•"/>
              <a:defRPr/>
            </a:pPr>
            <a:r>
              <a:rPr lang="en-GB" dirty="0"/>
              <a:t>c UL us - Recognized (OL), File-</a:t>
            </a:r>
            <a:r>
              <a:rPr lang="en-GB" dirty="0" err="1"/>
              <a:t>Nr</a:t>
            </a:r>
            <a:r>
              <a:rPr lang="en-GB" dirty="0"/>
              <a:t>: E342973; RCM (Regulatory Compliance Mark)</a:t>
            </a:r>
          </a:p>
          <a:p>
            <a:pPr marL="0" indent="0">
              <a:buClr>
                <a:srgbClr val="000000"/>
              </a:buClr>
              <a:buSzPct val="75000"/>
              <a:buNone/>
              <a:defRPr/>
            </a:pPr>
            <a:endParaRPr lang="en-GB" dirty="0"/>
          </a:p>
          <a:p>
            <a:pPr marL="400050" lvl="1"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r>
              <a:rPr lang="en-GB" dirty="0"/>
              <a:t>	</a:t>
            </a:r>
          </a:p>
        </p:txBody>
      </p:sp>
      <p:sp>
        <p:nvSpPr>
          <p:cNvPr id="43" name="Inhaltsplatzhalter 5">
            <a:extLst>
              <a:ext uri="{FF2B5EF4-FFF2-40B4-BE49-F238E27FC236}">
                <a16:creationId xmlns:a16="http://schemas.microsoft.com/office/drawing/2014/main" id="{F2A14CDA-509C-47B3-9EA6-38B38C951E81}"/>
              </a:ext>
            </a:extLst>
          </p:cNvPr>
          <p:cNvSpPr txBox="1">
            <a:spLocks/>
          </p:cNvSpPr>
          <p:nvPr/>
        </p:nvSpPr>
        <p:spPr>
          <a:xfrm>
            <a:off x="252263" y="2071574"/>
            <a:ext cx="5756349" cy="4068763"/>
          </a:xfrm>
          <a:prstGeom prst="rect">
            <a:avLst/>
          </a:prstGeom>
        </p:spPr>
        <p:txBody>
          <a:bodyPr/>
          <a:lstStyle>
            <a:lvl1pPr marL="342900" indent="-342900" algn="l" rtl="0" eaLnBrk="1" fontAlgn="base" hangingPunct="1">
              <a:lnSpc>
                <a:spcPts val="2100"/>
              </a:lnSpc>
              <a:spcBef>
                <a:spcPct val="20000"/>
              </a:spcBef>
              <a:spcAft>
                <a:spcPct val="0"/>
              </a:spcAft>
              <a:buFont typeface="MetaPlusLF" pitchFamily="2" charset="0"/>
              <a:buAutoNum type="arabicPeriod"/>
              <a:defRPr sz="1600" kern="1200">
                <a:solidFill>
                  <a:schemeClr val="tx1"/>
                </a:solidFill>
                <a:latin typeface="+mn-lt"/>
                <a:ea typeface="+mn-ea"/>
                <a:cs typeface="+mn-cs"/>
              </a:defRPr>
            </a:lvl1pPr>
            <a:lvl2pPr marL="742950" indent="-28575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2pPr>
            <a:lvl3pPr marL="11430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rgbClr val="000000"/>
              </a:buClr>
              <a:buSzPct val="75000"/>
              <a:buNone/>
              <a:defRPr/>
            </a:pPr>
            <a:r>
              <a:rPr lang="en-GB" dirty="0"/>
              <a:t>EMMT-AS Synchronous Servo Motor:</a:t>
            </a:r>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r>
              <a:rPr lang="en-GB" dirty="0"/>
              <a:t>Technical key data EMMT-AS:</a:t>
            </a:r>
          </a:p>
          <a:p>
            <a:pPr marL="0" indent="0">
              <a:buClr>
                <a:srgbClr val="000000"/>
              </a:buClr>
              <a:buSzPct val="75000"/>
              <a:buNone/>
              <a:defRPr/>
            </a:pPr>
            <a:endParaRPr lang="en-GB" dirty="0"/>
          </a:p>
          <a:p>
            <a:pPr marL="0" indent="0">
              <a:buClr>
                <a:srgbClr val="000000"/>
              </a:buClr>
              <a:buSzPct val="75000"/>
              <a:buNone/>
              <a:defRPr/>
            </a:pPr>
            <a:r>
              <a:rPr lang="en-GB" dirty="0"/>
              <a:t>Smooth, 2-layer painted surface in Festo silver</a:t>
            </a:r>
          </a:p>
          <a:p>
            <a:pPr marL="0" indent="0">
              <a:buClr>
                <a:srgbClr val="000000"/>
              </a:buClr>
              <a:buSzPct val="75000"/>
              <a:buNone/>
              <a:defRPr/>
            </a:pPr>
            <a:r>
              <a:rPr lang="en-GB" dirty="0"/>
              <a:t>Degree of protection IP 67: entire housing with connection technology (connected state)</a:t>
            </a:r>
          </a:p>
          <a:p>
            <a:pPr marL="0" indent="0">
              <a:buClr>
                <a:srgbClr val="000000"/>
              </a:buClr>
              <a:buSzPct val="75000"/>
              <a:buNone/>
              <a:defRPr/>
            </a:pPr>
            <a:r>
              <a:rPr lang="en-GB" dirty="0"/>
              <a:t>Degree of protection IP 40: on the shaft, optionally with PTFE sealing ring IP 67 (also suitable for dry running)</a:t>
            </a:r>
          </a:p>
          <a:p>
            <a:pPr marL="0" indent="0">
              <a:buClr>
                <a:srgbClr val="000000"/>
              </a:buClr>
              <a:buSzPct val="75000"/>
              <a:buNone/>
              <a:defRPr/>
            </a:pPr>
            <a:r>
              <a:rPr lang="en-GB" dirty="0"/>
              <a:t>Motor integrated temperature measurement, which is transmitted via the encoder protocol, interference-proof, digital.</a:t>
            </a:r>
          </a:p>
          <a:p>
            <a:pPr marL="0" indent="0">
              <a:buClr>
                <a:srgbClr val="000000"/>
              </a:buClr>
              <a:buSzPct val="75000"/>
              <a:buNone/>
              <a:defRPr/>
            </a:pPr>
            <a:r>
              <a:rPr lang="en-GB" dirty="0"/>
              <a:t>Digital type plate, all important motor data are stored in the motor and can be read out by the servo drive during commissioning.</a:t>
            </a:r>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endParaRPr lang="en-GB" dirty="0"/>
          </a:p>
          <a:p>
            <a:pPr marL="0" indent="0">
              <a:buClr>
                <a:srgbClr val="000000"/>
              </a:buClr>
              <a:buSzPct val="75000"/>
              <a:buNone/>
              <a:defRPr/>
            </a:pPr>
            <a:endParaRPr lang="en-GB" dirty="0"/>
          </a:p>
        </p:txBody>
      </p:sp>
      <p:pic>
        <p:nvPicPr>
          <p:cNvPr id="7" name="Grafik 6">
            <a:extLst>
              <a:ext uri="{FF2B5EF4-FFF2-40B4-BE49-F238E27FC236}">
                <a16:creationId xmlns:a16="http://schemas.microsoft.com/office/drawing/2014/main" id="{6509F154-68B5-4EEA-BFC1-B8467E896A0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924204" y="2070000"/>
            <a:ext cx="1389606" cy="1438298"/>
          </a:xfrm>
          <a:prstGeom prst="rect">
            <a:avLst/>
          </a:prstGeom>
        </p:spPr>
      </p:pic>
    </p:spTree>
    <p:extLst>
      <p:ext uri="{BB962C8B-B14F-4D97-AF65-F5344CB8AC3E}">
        <p14:creationId xmlns:p14="http://schemas.microsoft.com/office/powerpoint/2010/main" val="1459147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2DD17F42-2C79-42B7-A5BE-B509B5CB341C}"/>
              </a:ext>
            </a:extLst>
          </p:cNvPr>
          <p:cNvGraphicFramePr>
            <a:graphicFrameLocks noChangeAspect="1"/>
          </p:cNvGraphicFramePr>
          <p:nvPr>
            <p:custDataLst>
              <p:tags r:id="rId1"/>
            </p:custDataLst>
            <p:extLst>
              <p:ext uri="{D42A27DB-BD31-4B8C-83A1-F6EECF244321}">
                <p14:modId xmlns:p14="http://schemas.microsoft.com/office/powerpoint/2010/main" val="10206629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216" imgH="216" progId="TCLayout.ActiveDocument.1">
                  <p:embed/>
                </p:oleObj>
              </mc:Choice>
              <mc:Fallback>
                <p:oleObj name="think-cell Folie" r:id="rId4" imgW="216" imgH="216" progId="TCLayout.ActiveDocument.1">
                  <p:embed/>
                  <p:pic>
                    <p:nvPicPr>
                      <p:cNvPr id="8" name="Objekt 7" hidden="1">
                        <a:extLst>
                          <a:ext uri="{FF2B5EF4-FFF2-40B4-BE49-F238E27FC236}">
                            <a16:creationId xmlns:a16="http://schemas.microsoft.com/office/drawing/2014/main" id="{2DD17F42-2C79-42B7-A5BE-B509B5CB341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1B22B712-ED42-4790-B33F-14B74E4581F9}"/>
              </a:ext>
            </a:extLst>
          </p:cNvPr>
          <p:cNvSpPr/>
          <p:nvPr>
            <p:custDataLst>
              <p:tags r:id="rId2"/>
            </p:custDataLst>
          </p:nvPr>
        </p:nvSpPr>
        <p:spPr>
          <a:xfrm>
            <a:off x="0" y="0"/>
            <a:ext cx="158750" cy="15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en-GB" sz="2100" b="1" dirty="0">
              <a:latin typeface="MetaPlusLF" panose="02000503060000020004" pitchFamily="2" charset="0"/>
              <a:sym typeface="MetaPlusLF" panose="02000503060000020004" pitchFamily="2" charset="0"/>
            </a:endParaRPr>
          </a:p>
        </p:txBody>
      </p:sp>
      <p:sp>
        <p:nvSpPr>
          <p:cNvPr id="4" name="Foliennummernplatzhalter 3">
            <a:extLst>
              <a:ext uri="{FF2B5EF4-FFF2-40B4-BE49-F238E27FC236}">
                <a16:creationId xmlns:a16="http://schemas.microsoft.com/office/drawing/2014/main" id="{AFB0A618-E15C-418E-9D2B-24E10E9F0770}"/>
              </a:ext>
            </a:extLst>
          </p:cNvPr>
          <p:cNvSpPr>
            <a:spLocks noGrp="1"/>
          </p:cNvSpPr>
          <p:nvPr>
            <p:ph type="sldNum" sz="quarter" idx="4"/>
          </p:nvPr>
        </p:nvSpPr>
        <p:spPr>
          <a:xfrm>
            <a:off x="10573200" y="6516000"/>
            <a:ext cx="1148400" cy="201600"/>
          </a:xfrm>
        </p:spPr>
        <p:txBody>
          <a:bodyPr/>
          <a:lstStyle/>
          <a:p>
            <a:fld id="{EA182149-5FEE-46AB-9490-B3CD4011A729}" type="slidenum">
              <a:rPr lang="en-GB" smtClean="0"/>
              <a:pPr/>
              <a:t>7</a:t>
            </a:fld>
            <a:endParaRPr lang="en-GB" dirty="0"/>
          </a:p>
        </p:txBody>
      </p:sp>
      <p:sp>
        <p:nvSpPr>
          <p:cNvPr id="5" name="Titel 4">
            <a:extLst>
              <a:ext uri="{FF2B5EF4-FFF2-40B4-BE49-F238E27FC236}">
                <a16:creationId xmlns:a16="http://schemas.microsoft.com/office/drawing/2014/main" id="{629D836C-9CC3-4FBA-AB7F-001B6D31E589}"/>
              </a:ext>
            </a:extLst>
          </p:cNvPr>
          <p:cNvSpPr>
            <a:spLocks noGrp="1"/>
          </p:cNvSpPr>
          <p:nvPr>
            <p:ph type="title"/>
          </p:nvPr>
        </p:nvSpPr>
        <p:spPr/>
        <p:txBody>
          <a:bodyPr/>
          <a:lstStyle/>
          <a:p>
            <a:r>
              <a:rPr lang="en-GB" dirty="0"/>
              <a:t>2</a:t>
            </a:r>
            <a:r>
              <a:rPr lang="lt-LT" dirty="0"/>
              <a:t>.</a:t>
            </a:r>
            <a:r>
              <a:rPr lang="en-GB" dirty="0"/>
              <a:t> Product features/Benefit </a:t>
            </a:r>
            <a:r>
              <a:rPr lang="de-DE" altLang="de-DE" dirty="0"/>
              <a:t>EMMT-AS</a:t>
            </a:r>
            <a:r>
              <a:rPr lang="en-US" altLang="de-DE" dirty="0"/>
              <a:t>	</a:t>
            </a:r>
            <a:endParaRPr lang="en-US" dirty="0"/>
          </a:p>
        </p:txBody>
      </p:sp>
      <p:sp>
        <p:nvSpPr>
          <p:cNvPr id="10" name="Inhaltsplatzhalter 5">
            <a:extLst>
              <a:ext uri="{FF2B5EF4-FFF2-40B4-BE49-F238E27FC236}">
                <a16:creationId xmlns:a16="http://schemas.microsoft.com/office/drawing/2014/main" id="{6377C2CB-E0D7-42B7-A4AB-DE52B006C583}"/>
              </a:ext>
            </a:extLst>
          </p:cNvPr>
          <p:cNvSpPr txBox="1">
            <a:spLocks/>
          </p:cNvSpPr>
          <p:nvPr/>
        </p:nvSpPr>
        <p:spPr>
          <a:xfrm>
            <a:off x="5955957" y="2070000"/>
            <a:ext cx="5756349" cy="4068763"/>
          </a:xfrm>
          <a:prstGeom prst="rect">
            <a:avLst/>
          </a:prstGeom>
        </p:spPr>
        <p:txBody>
          <a:bodyPr/>
          <a:lstStyle>
            <a:lvl1pPr marL="342900" indent="-342900" algn="l" rtl="0" eaLnBrk="1" fontAlgn="base" hangingPunct="1">
              <a:lnSpc>
                <a:spcPts val="2100"/>
              </a:lnSpc>
              <a:spcBef>
                <a:spcPct val="20000"/>
              </a:spcBef>
              <a:spcAft>
                <a:spcPct val="0"/>
              </a:spcAft>
              <a:buFont typeface="MetaPlusLF" pitchFamily="2" charset="0"/>
              <a:buAutoNum type="arabicPeriod"/>
              <a:defRPr sz="1600" kern="1200">
                <a:solidFill>
                  <a:schemeClr val="tx1"/>
                </a:solidFill>
                <a:latin typeface="+mn-lt"/>
                <a:ea typeface="+mn-ea"/>
                <a:cs typeface="+mn-cs"/>
              </a:defRPr>
            </a:lvl1pPr>
            <a:lvl2pPr marL="742950" indent="-28575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2pPr>
            <a:lvl3pPr marL="11430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buClr>
                <a:srgbClr val="000000"/>
              </a:buClr>
              <a:buSzPct val="75000"/>
              <a:buFont typeface="Arial" panose="020B0604020202020204" pitchFamily="34" charset="0"/>
              <a:buChar char="•"/>
              <a:defRPr/>
            </a:pPr>
            <a:r>
              <a:rPr lang="en-GB" b="1" dirty="0"/>
              <a:t>Very low cogging torque / cogging</a:t>
            </a:r>
          </a:p>
          <a:p>
            <a:pPr marL="0" indent="0">
              <a:buClr>
                <a:srgbClr val="000000"/>
              </a:buClr>
              <a:buSzPct val="75000"/>
              <a:buNone/>
              <a:defRPr/>
            </a:pPr>
            <a:r>
              <a:rPr lang="en-GB" dirty="0"/>
              <a:t>--&gt; Performance and reliability: good controllability and true tracking in positioning tasks</a:t>
            </a:r>
          </a:p>
          <a:p>
            <a:pPr marL="0" indent="0">
              <a:buClr>
                <a:srgbClr val="000000"/>
              </a:buClr>
              <a:buSzPct val="75000"/>
              <a:buNone/>
              <a:defRPr/>
            </a:pPr>
            <a:endParaRPr lang="en-GB" dirty="0"/>
          </a:p>
          <a:p>
            <a:pPr marL="285750" indent="-285750">
              <a:buClr>
                <a:srgbClr val="000000"/>
              </a:buClr>
              <a:buSzPct val="75000"/>
              <a:buFont typeface="Arial" panose="020B0604020202020204" pitchFamily="34" charset="0"/>
              <a:buChar char="•"/>
              <a:defRPr/>
            </a:pPr>
            <a:r>
              <a:rPr lang="en-GB" b="1" dirty="0"/>
              <a:t>High power density</a:t>
            </a:r>
          </a:p>
          <a:p>
            <a:pPr marL="0" indent="0">
              <a:buClr>
                <a:srgbClr val="000000"/>
              </a:buClr>
              <a:buSzPct val="75000"/>
              <a:buNone/>
              <a:defRPr/>
            </a:pPr>
            <a:r>
              <a:rPr lang="en-GB" dirty="0"/>
              <a:t>--&gt; Performance and efficiency: more power from smaller space -</a:t>
            </a:r>
          </a:p>
          <a:p>
            <a:pPr marL="0" indent="0">
              <a:buClr>
                <a:srgbClr val="000000"/>
              </a:buClr>
              <a:buSzPct val="75000"/>
              <a:buNone/>
              <a:defRPr/>
            </a:pPr>
            <a:r>
              <a:rPr lang="en-GB" dirty="0"/>
              <a:t>less space required, better for cultivation and mechanical integration, thereby z. B. possible in-crease of the payload within a portal system.</a:t>
            </a:r>
          </a:p>
          <a:p>
            <a:pPr marL="0" indent="0">
              <a:buClr>
                <a:srgbClr val="000000"/>
              </a:buClr>
              <a:buSzPct val="75000"/>
              <a:buNone/>
              <a:defRPr/>
            </a:pPr>
            <a:endParaRPr lang="en-GB" dirty="0"/>
          </a:p>
          <a:p>
            <a:pPr marL="285750" indent="-285750">
              <a:buClr>
                <a:srgbClr val="000000"/>
              </a:buClr>
              <a:buSzPct val="75000"/>
              <a:buFont typeface="Arial" panose="020B0604020202020204" pitchFamily="34" charset="0"/>
              <a:buChar char="•"/>
              <a:defRPr/>
            </a:pPr>
            <a:r>
              <a:rPr lang="en-GB" b="1" dirty="0"/>
              <a:t>Motor integrated temperature measurement</a:t>
            </a:r>
          </a:p>
          <a:p>
            <a:pPr marL="0" indent="0">
              <a:buClr>
                <a:srgbClr val="000000"/>
              </a:buClr>
              <a:buSzPct val="75000"/>
              <a:buNone/>
              <a:defRPr/>
            </a:pPr>
            <a:r>
              <a:rPr lang="en-GB" dirty="0"/>
              <a:t>--&gt; Safety and reliability: digitally transmitted and interference-proof, additional monitoring of the motor temperature to I²t monitoring in the motor controller</a:t>
            </a:r>
          </a:p>
          <a:p>
            <a:pPr marL="0" indent="0">
              <a:buClr>
                <a:srgbClr val="000000"/>
              </a:buClr>
              <a:buSzPct val="75000"/>
              <a:buNone/>
              <a:defRPr/>
            </a:pPr>
            <a:endParaRPr lang="en-GB" dirty="0"/>
          </a:p>
        </p:txBody>
      </p:sp>
      <p:sp>
        <p:nvSpPr>
          <p:cNvPr id="43" name="Inhaltsplatzhalter 5">
            <a:extLst>
              <a:ext uri="{FF2B5EF4-FFF2-40B4-BE49-F238E27FC236}">
                <a16:creationId xmlns:a16="http://schemas.microsoft.com/office/drawing/2014/main" id="{F2A14CDA-509C-47B3-9EA6-38B38C951E81}"/>
              </a:ext>
            </a:extLst>
          </p:cNvPr>
          <p:cNvSpPr txBox="1">
            <a:spLocks/>
          </p:cNvSpPr>
          <p:nvPr/>
        </p:nvSpPr>
        <p:spPr>
          <a:xfrm>
            <a:off x="252265" y="2100070"/>
            <a:ext cx="5756349" cy="4068763"/>
          </a:xfrm>
          <a:prstGeom prst="rect">
            <a:avLst/>
          </a:prstGeom>
        </p:spPr>
        <p:txBody>
          <a:bodyPr/>
          <a:lstStyle>
            <a:lvl1pPr marL="342900" indent="-342900" algn="l" rtl="0" eaLnBrk="1" fontAlgn="base" hangingPunct="1">
              <a:lnSpc>
                <a:spcPts val="2100"/>
              </a:lnSpc>
              <a:spcBef>
                <a:spcPct val="20000"/>
              </a:spcBef>
              <a:spcAft>
                <a:spcPct val="0"/>
              </a:spcAft>
              <a:buFont typeface="MetaPlusLF" pitchFamily="2" charset="0"/>
              <a:buAutoNum type="arabicPeriod"/>
              <a:defRPr sz="1600" kern="1200">
                <a:solidFill>
                  <a:schemeClr val="tx1"/>
                </a:solidFill>
                <a:latin typeface="+mn-lt"/>
                <a:ea typeface="+mn-ea"/>
                <a:cs typeface="+mn-cs"/>
              </a:defRPr>
            </a:lvl1pPr>
            <a:lvl2pPr marL="742950" indent="-28575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2pPr>
            <a:lvl3pPr marL="11430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buClr>
                <a:srgbClr val="000000"/>
              </a:buClr>
              <a:buSzPct val="75000"/>
              <a:buFont typeface="Arial" panose="020B0604020202020204" pitchFamily="34" charset="0"/>
              <a:buChar char="•"/>
              <a:defRPr/>
            </a:pPr>
            <a:r>
              <a:rPr lang="en-GB" b="1" dirty="0"/>
              <a:t>Coordinated motor program for our mechanical drive components. </a:t>
            </a:r>
          </a:p>
          <a:p>
            <a:pPr marL="0" indent="0">
              <a:buClr>
                <a:srgbClr val="000000"/>
              </a:buClr>
              <a:buSzPct val="75000"/>
              <a:buNone/>
              <a:defRPr/>
            </a:pPr>
            <a:r>
              <a:rPr lang="en-GB" dirty="0"/>
              <a:t>--&gt; Safety and convenience: The customer gets the power he needs, easy to build in/on, fit, easy to put into operation and everything from a single source.</a:t>
            </a:r>
          </a:p>
          <a:p>
            <a:pPr marL="0" indent="0">
              <a:buClr>
                <a:srgbClr val="000000"/>
              </a:buClr>
              <a:buSzPct val="75000"/>
              <a:buNone/>
              <a:defRPr/>
            </a:pPr>
            <a:endParaRPr lang="en-GB" dirty="0"/>
          </a:p>
          <a:p>
            <a:pPr marL="285750" indent="-285750">
              <a:buClr>
                <a:srgbClr val="000000"/>
              </a:buClr>
              <a:buSzPct val="75000"/>
              <a:buFont typeface="Arial" panose="020B0604020202020204" pitchFamily="34" charset="0"/>
              <a:buChar char="•"/>
              <a:defRPr/>
            </a:pPr>
            <a:r>
              <a:rPr lang="en-GB" b="1" dirty="0"/>
              <a:t>Smooth, 2-layer painted surface in protection class IP 67, shaft optional up to IP 67 (dry running suitable – short time)</a:t>
            </a:r>
          </a:p>
          <a:p>
            <a:pPr marL="0" indent="0">
              <a:buClr>
                <a:srgbClr val="000000"/>
              </a:buClr>
              <a:buSzPct val="75000"/>
              <a:buNone/>
              <a:defRPr/>
            </a:pPr>
            <a:r>
              <a:rPr lang="en-GB" dirty="0"/>
              <a:t>--&gt; Safety: easy to clean and safe to use</a:t>
            </a:r>
          </a:p>
          <a:p>
            <a:pPr marL="0" indent="0">
              <a:buClr>
                <a:srgbClr val="000000"/>
              </a:buClr>
              <a:buSzPct val="75000"/>
              <a:buNone/>
              <a:defRPr/>
            </a:pPr>
            <a:endParaRPr lang="en-GB" dirty="0"/>
          </a:p>
          <a:p>
            <a:pPr marL="285750" indent="-285750">
              <a:buClr>
                <a:srgbClr val="000000"/>
              </a:buClr>
              <a:buSzPct val="75000"/>
              <a:buFont typeface="Arial" panose="020B0604020202020204" pitchFamily="34" charset="0"/>
              <a:buChar char="•"/>
              <a:defRPr/>
            </a:pPr>
            <a:r>
              <a:rPr lang="en-GB" b="1" dirty="0"/>
              <a:t>Award-winning design: </a:t>
            </a:r>
            <a:r>
              <a:rPr lang="en-GB" b="1" dirty="0" err="1"/>
              <a:t>iF</a:t>
            </a:r>
            <a:r>
              <a:rPr lang="en-GB" b="1" dirty="0"/>
              <a:t> Design Award 2018</a:t>
            </a:r>
          </a:p>
          <a:p>
            <a:pPr marL="0" indent="0">
              <a:buClr>
                <a:srgbClr val="000000"/>
              </a:buClr>
              <a:buSzPct val="75000"/>
              <a:buNone/>
              <a:defRPr/>
            </a:pPr>
            <a:r>
              <a:rPr lang="en-GB" dirty="0"/>
              <a:t>--&gt; Image: good looks and feel</a:t>
            </a:r>
          </a:p>
        </p:txBody>
      </p:sp>
      <p:pic>
        <p:nvPicPr>
          <p:cNvPr id="3" name="Grafik 2">
            <a:extLst>
              <a:ext uri="{FF2B5EF4-FFF2-40B4-BE49-F238E27FC236}">
                <a16:creationId xmlns:a16="http://schemas.microsoft.com/office/drawing/2014/main" id="{B25C1A5D-F36D-4514-A77F-53E05BC1D1DF}"/>
              </a:ext>
            </a:extLst>
          </p:cNvPr>
          <p:cNvPicPr>
            <a:picLocks noChangeAspect="1"/>
          </p:cNvPicPr>
          <p:nvPr/>
        </p:nvPicPr>
        <p:blipFill>
          <a:blip r:embed="rId6"/>
          <a:stretch>
            <a:fillRect/>
          </a:stretch>
        </p:blipFill>
        <p:spPr>
          <a:xfrm>
            <a:off x="4685626" y="5156885"/>
            <a:ext cx="599116" cy="1235291"/>
          </a:xfrm>
          <a:prstGeom prst="rect">
            <a:avLst/>
          </a:prstGeom>
        </p:spPr>
      </p:pic>
      <p:pic>
        <p:nvPicPr>
          <p:cNvPr id="7" name="Grafik 6">
            <a:extLst>
              <a:ext uri="{FF2B5EF4-FFF2-40B4-BE49-F238E27FC236}">
                <a16:creationId xmlns:a16="http://schemas.microsoft.com/office/drawing/2014/main" id="{6509F154-68B5-4EEA-BFC1-B8467E896A0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293941" y="5391071"/>
            <a:ext cx="967213" cy="1001105"/>
          </a:xfrm>
          <a:prstGeom prst="rect">
            <a:avLst/>
          </a:prstGeom>
        </p:spPr>
      </p:pic>
    </p:spTree>
    <p:extLst>
      <p:ext uri="{BB962C8B-B14F-4D97-AF65-F5344CB8AC3E}">
        <p14:creationId xmlns:p14="http://schemas.microsoft.com/office/powerpoint/2010/main" val="1159038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2DD17F42-2C79-42B7-A5BE-B509B5CB341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216" imgH="216" progId="TCLayout.ActiveDocument.1">
                  <p:embed/>
                </p:oleObj>
              </mc:Choice>
              <mc:Fallback>
                <p:oleObj name="think-cell Folie" r:id="rId4" imgW="216" imgH="216" progId="TCLayout.ActiveDocument.1">
                  <p:embed/>
                  <p:pic>
                    <p:nvPicPr>
                      <p:cNvPr id="8" name="Objekt 7" hidden="1">
                        <a:extLst>
                          <a:ext uri="{FF2B5EF4-FFF2-40B4-BE49-F238E27FC236}">
                            <a16:creationId xmlns:a16="http://schemas.microsoft.com/office/drawing/2014/main" id="{2DD17F42-2C79-42B7-A5BE-B509B5CB341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1B22B712-ED42-4790-B33F-14B74E4581F9}"/>
              </a:ext>
            </a:extLst>
          </p:cNvPr>
          <p:cNvSpPr/>
          <p:nvPr>
            <p:custDataLst>
              <p:tags r:id="rId2"/>
            </p:custDataLst>
          </p:nvPr>
        </p:nvSpPr>
        <p:spPr>
          <a:xfrm>
            <a:off x="0" y="0"/>
            <a:ext cx="158750" cy="15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en-GB" sz="2100" b="1" dirty="0">
              <a:latin typeface="MetaPlusLF" panose="02000503060000020004" pitchFamily="2" charset="0"/>
              <a:sym typeface="MetaPlusLF" panose="02000503060000020004" pitchFamily="2" charset="0"/>
            </a:endParaRPr>
          </a:p>
        </p:txBody>
      </p:sp>
      <p:sp>
        <p:nvSpPr>
          <p:cNvPr id="4" name="Foliennummernplatzhalter 3">
            <a:extLst>
              <a:ext uri="{FF2B5EF4-FFF2-40B4-BE49-F238E27FC236}">
                <a16:creationId xmlns:a16="http://schemas.microsoft.com/office/drawing/2014/main" id="{AFB0A618-E15C-418E-9D2B-24E10E9F0770}"/>
              </a:ext>
            </a:extLst>
          </p:cNvPr>
          <p:cNvSpPr>
            <a:spLocks noGrp="1"/>
          </p:cNvSpPr>
          <p:nvPr>
            <p:ph type="sldNum" sz="quarter" idx="4"/>
          </p:nvPr>
        </p:nvSpPr>
        <p:spPr>
          <a:xfrm>
            <a:off x="10573200" y="6516000"/>
            <a:ext cx="1148400" cy="201600"/>
          </a:xfrm>
        </p:spPr>
        <p:txBody>
          <a:bodyPr/>
          <a:lstStyle/>
          <a:p>
            <a:fld id="{EA182149-5FEE-46AB-9490-B3CD4011A729}" type="slidenum">
              <a:rPr lang="en-GB" smtClean="0"/>
              <a:pPr/>
              <a:t>8</a:t>
            </a:fld>
            <a:endParaRPr lang="en-GB" dirty="0"/>
          </a:p>
        </p:txBody>
      </p:sp>
      <p:sp>
        <p:nvSpPr>
          <p:cNvPr id="5" name="Titel 4">
            <a:extLst>
              <a:ext uri="{FF2B5EF4-FFF2-40B4-BE49-F238E27FC236}">
                <a16:creationId xmlns:a16="http://schemas.microsoft.com/office/drawing/2014/main" id="{629D836C-9CC3-4FBA-AB7F-001B6D31E589}"/>
              </a:ext>
            </a:extLst>
          </p:cNvPr>
          <p:cNvSpPr>
            <a:spLocks noGrp="1"/>
          </p:cNvSpPr>
          <p:nvPr>
            <p:ph type="title"/>
          </p:nvPr>
        </p:nvSpPr>
        <p:spPr/>
        <p:txBody>
          <a:bodyPr/>
          <a:lstStyle/>
          <a:p>
            <a:r>
              <a:rPr lang="en-GB" dirty="0"/>
              <a:t>2</a:t>
            </a:r>
            <a:r>
              <a:rPr lang="lt-LT" dirty="0"/>
              <a:t>.</a:t>
            </a:r>
            <a:r>
              <a:rPr lang="en-GB" dirty="0"/>
              <a:t> Product features/Benefit </a:t>
            </a:r>
            <a:r>
              <a:rPr lang="de-DE" altLang="de-DE" dirty="0"/>
              <a:t>EMMT-AS</a:t>
            </a:r>
            <a:r>
              <a:rPr lang="en-US" altLang="de-DE" dirty="0"/>
              <a:t>	</a:t>
            </a:r>
            <a:endParaRPr lang="en-US" dirty="0"/>
          </a:p>
        </p:txBody>
      </p:sp>
      <p:sp>
        <p:nvSpPr>
          <p:cNvPr id="10" name="Inhaltsplatzhalter 5">
            <a:extLst>
              <a:ext uri="{FF2B5EF4-FFF2-40B4-BE49-F238E27FC236}">
                <a16:creationId xmlns:a16="http://schemas.microsoft.com/office/drawing/2014/main" id="{6377C2CB-E0D7-42B7-A4AB-DE52B006C583}"/>
              </a:ext>
            </a:extLst>
          </p:cNvPr>
          <p:cNvSpPr txBox="1">
            <a:spLocks/>
          </p:cNvSpPr>
          <p:nvPr/>
        </p:nvSpPr>
        <p:spPr>
          <a:xfrm>
            <a:off x="5955957" y="2070000"/>
            <a:ext cx="5756349" cy="4068763"/>
          </a:xfrm>
          <a:prstGeom prst="rect">
            <a:avLst/>
          </a:prstGeom>
        </p:spPr>
        <p:txBody>
          <a:bodyPr/>
          <a:lstStyle>
            <a:lvl1pPr marL="342900" indent="-342900" algn="l" rtl="0" eaLnBrk="1" fontAlgn="base" hangingPunct="1">
              <a:lnSpc>
                <a:spcPts val="2100"/>
              </a:lnSpc>
              <a:spcBef>
                <a:spcPct val="20000"/>
              </a:spcBef>
              <a:spcAft>
                <a:spcPct val="0"/>
              </a:spcAft>
              <a:buFont typeface="MetaPlusLF" pitchFamily="2" charset="0"/>
              <a:buAutoNum type="arabicPeriod"/>
              <a:defRPr sz="1600" kern="1200">
                <a:solidFill>
                  <a:schemeClr val="tx1"/>
                </a:solidFill>
                <a:latin typeface="+mn-lt"/>
                <a:ea typeface="+mn-ea"/>
                <a:cs typeface="+mn-cs"/>
              </a:defRPr>
            </a:lvl1pPr>
            <a:lvl2pPr marL="742950" indent="-28575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2pPr>
            <a:lvl3pPr marL="11430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buClr>
                <a:srgbClr val="000000"/>
              </a:buClr>
              <a:buSzPct val="75000"/>
              <a:buFont typeface="Arial" panose="020B0604020202020204" pitchFamily="34" charset="0"/>
              <a:buChar char="•"/>
              <a:defRPr/>
            </a:pPr>
            <a:r>
              <a:rPr lang="en-GB" b="1" dirty="0"/>
              <a:t>Dimensioning and selection of the suitable motor for the application with the axis by using PositioningDrive.</a:t>
            </a:r>
          </a:p>
          <a:p>
            <a:pPr marL="0" indent="0">
              <a:buClr>
                <a:srgbClr val="000000"/>
              </a:buClr>
              <a:buSzPct val="75000"/>
              <a:buNone/>
              <a:defRPr/>
            </a:pPr>
            <a:r>
              <a:rPr lang="en-GB" dirty="0"/>
              <a:t>--&gt; Convenience and economy: Safe and fast drive design.</a:t>
            </a:r>
          </a:p>
          <a:p>
            <a:pPr marL="0" indent="0">
              <a:buClr>
                <a:srgbClr val="000000"/>
              </a:buClr>
              <a:buSzPct val="75000"/>
              <a:buNone/>
              <a:defRPr/>
            </a:pPr>
            <a:endParaRPr lang="en-GB" dirty="0"/>
          </a:p>
        </p:txBody>
      </p:sp>
      <p:sp>
        <p:nvSpPr>
          <p:cNvPr id="43" name="Inhaltsplatzhalter 5">
            <a:extLst>
              <a:ext uri="{FF2B5EF4-FFF2-40B4-BE49-F238E27FC236}">
                <a16:creationId xmlns:a16="http://schemas.microsoft.com/office/drawing/2014/main" id="{F2A14CDA-509C-47B3-9EA6-38B38C951E81}"/>
              </a:ext>
            </a:extLst>
          </p:cNvPr>
          <p:cNvSpPr txBox="1">
            <a:spLocks/>
          </p:cNvSpPr>
          <p:nvPr/>
        </p:nvSpPr>
        <p:spPr>
          <a:xfrm>
            <a:off x="252265" y="2100070"/>
            <a:ext cx="5756349" cy="4068763"/>
          </a:xfrm>
          <a:prstGeom prst="rect">
            <a:avLst/>
          </a:prstGeom>
        </p:spPr>
        <p:txBody>
          <a:bodyPr/>
          <a:lstStyle>
            <a:lvl1pPr marL="342900" indent="-342900" algn="l" rtl="0" eaLnBrk="1" fontAlgn="base" hangingPunct="1">
              <a:lnSpc>
                <a:spcPts val="2100"/>
              </a:lnSpc>
              <a:spcBef>
                <a:spcPct val="20000"/>
              </a:spcBef>
              <a:spcAft>
                <a:spcPct val="0"/>
              </a:spcAft>
              <a:buFont typeface="MetaPlusLF" pitchFamily="2" charset="0"/>
              <a:buAutoNum type="arabicPeriod"/>
              <a:defRPr sz="1600" kern="1200">
                <a:solidFill>
                  <a:schemeClr val="tx1"/>
                </a:solidFill>
                <a:latin typeface="+mn-lt"/>
                <a:ea typeface="+mn-ea"/>
                <a:cs typeface="+mn-cs"/>
              </a:defRPr>
            </a:lvl1pPr>
            <a:lvl2pPr marL="742950" indent="-28575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2pPr>
            <a:lvl3pPr marL="11430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buClr>
                <a:srgbClr val="000000"/>
              </a:buClr>
              <a:buSzPct val="75000"/>
              <a:buFont typeface="Arial" panose="020B0604020202020204" pitchFamily="34" charset="0"/>
              <a:buChar char="•"/>
              <a:defRPr/>
            </a:pPr>
            <a:r>
              <a:rPr lang="en-GB" b="1" dirty="0"/>
              <a:t>Digital type plate</a:t>
            </a:r>
          </a:p>
          <a:p>
            <a:pPr marL="0" indent="0">
              <a:buClr>
                <a:srgbClr val="000000"/>
              </a:buClr>
              <a:buSzPct val="75000"/>
              <a:buNone/>
              <a:defRPr/>
            </a:pPr>
            <a:r>
              <a:rPr lang="en-GB" dirty="0"/>
              <a:t>--&gt; Convenience: all important motor data are stored in the motor and can be read out by the servo drive controller during commissioning. Thereby simple and fast commissioning.</a:t>
            </a:r>
          </a:p>
          <a:p>
            <a:pPr marL="0" indent="0">
              <a:buClr>
                <a:srgbClr val="000000"/>
              </a:buClr>
              <a:buSzPct val="75000"/>
              <a:buNone/>
              <a:defRPr/>
            </a:pPr>
            <a:endParaRPr lang="en-GB" dirty="0"/>
          </a:p>
          <a:p>
            <a:pPr marL="285750" indent="-285750">
              <a:buClr>
                <a:srgbClr val="000000"/>
              </a:buClr>
              <a:buSzPct val="75000"/>
              <a:buFont typeface="Arial" panose="020B0604020202020204" pitchFamily="34" charset="0"/>
              <a:buChar char="•"/>
              <a:defRPr/>
            </a:pPr>
            <a:r>
              <a:rPr lang="en-GB" b="1" dirty="0"/>
              <a:t>Optimized connection technology OCP (One Cable Plug)</a:t>
            </a:r>
          </a:p>
          <a:p>
            <a:pPr marL="0" indent="0">
              <a:buClr>
                <a:srgbClr val="000000"/>
              </a:buClr>
              <a:buSzPct val="75000"/>
              <a:buNone/>
              <a:defRPr/>
            </a:pPr>
            <a:r>
              <a:rPr lang="en-GB" dirty="0"/>
              <a:t>--&gt; Convenience and cost-effectiveness: only one motor cable for power, signal and holding brake (optional) - less space required, only one cable for easier and better routing, cost reduction.</a:t>
            </a:r>
          </a:p>
          <a:p>
            <a:pPr marL="0" indent="0">
              <a:buClr>
                <a:srgbClr val="000000"/>
              </a:buClr>
              <a:buSzPct val="75000"/>
              <a:buNone/>
              <a:defRPr/>
            </a:pPr>
            <a:endParaRPr lang="en-GB" dirty="0"/>
          </a:p>
          <a:p>
            <a:pPr marL="285750" indent="-285750">
              <a:buClr>
                <a:srgbClr val="000000"/>
              </a:buClr>
              <a:buSzPct val="75000"/>
              <a:buFont typeface="Arial" panose="020B0604020202020204" pitchFamily="34" charset="0"/>
              <a:buChar char="•"/>
              <a:defRPr/>
            </a:pPr>
            <a:r>
              <a:rPr lang="en-GB" b="1" dirty="0"/>
              <a:t>Maintenance-free operation - bearings with life-time lubrication (~&gt; 20,000 h); This applies to the engine as well as the optionally available gear boxes.</a:t>
            </a:r>
          </a:p>
          <a:p>
            <a:pPr marL="0" indent="0">
              <a:buClr>
                <a:srgbClr val="000000"/>
              </a:buClr>
              <a:buSzPct val="75000"/>
              <a:buNone/>
              <a:defRPr/>
            </a:pPr>
            <a:r>
              <a:rPr lang="en-GB" dirty="0"/>
              <a:t>--&gt; Convenience and economy: no maintenance required, long life</a:t>
            </a:r>
          </a:p>
        </p:txBody>
      </p:sp>
      <p:sp>
        <p:nvSpPr>
          <p:cNvPr id="9" name="Textfeld 8">
            <a:extLst>
              <a:ext uri="{FF2B5EF4-FFF2-40B4-BE49-F238E27FC236}">
                <a16:creationId xmlns:a16="http://schemas.microsoft.com/office/drawing/2014/main" id="{6C00083B-259B-419A-94C6-EDB2A17F176D}"/>
              </a:ext>
            </a:extLst>
          </p:cNvPr>
          <p:cNvSpPr txBox="1">
            <a:spLocks noChangeArrowheads="1"/>
          </p:cNvSpPr>
          <p:nvPr/>
        </p:nvSpPr>
        <p:spPr bwMode="auto">
          <a:xfrm>
            <a:off x="7709983" y="4785860"/>
            <a:ext cx="889838" cy="492443"/>
          </a:xfrm>
          <a:prstGeom prst="rect">
            <a:avLst/>
          </a:prstGeom>
          <a:noFill/>
          <a:ln w="9525">
            <a:noFill/>
            <a:miter lim="800000"/>
            <a:headEnd/>
            <a:tailEnd/>
          </a:ln>
        </p:spPr>
        <p:txBody>
          <a:bodyPr wrap="square" lIns="0" tIns="0" rIns="0" bIns="0">
            <a:spAutoFit/>
          </a:bodyPr>
          <a:lstStyle/>
          <a:p>
            <a:r>
              <a:rPr lang="en-US" sz="800" dirty="0">
                <a:solidFill>
                  <a:srgbClr val="000000"/>
                </a:solidFill>
                <a:latin typeface="MetaPlusLF" pitchFamily="2" charset="0"/>
              </a:rPr>
              <a:t>CMMT &amp; Motors - integration in PositioningDrives </a:t>
            </a:r>
          </a:p>
          <a:p>
            <a:pPr fontAlgn="auto">
              <a:spcBef>
                <a:spcPts val="0"/>
              </a:spcBef>
              <a:spcAft>
                <a:spcPts val="0"/>
              </a:spcAft>
            </a:pPr>
            <a:endParaRPr lang="en-US" sz="800" dirty="0">
              <a:solidFill>
                <a:srgbClr val="000000"/>
              </a:solidFill>
              <a:latin typeface="MetaPlusLF" pitchFamily="2" charset="0"/>
            </a:endParaRPr>
          </a:p>
        </p:txBody>
      </p:sp>
      <p:pic>
        <p:nvPicPr>
          <p:cNvPr id="11" name="Grafik 76">
            <a:extLst>
              <a:ext uri="{FF2B5EF4-FFF2-40B4-BE49-F238E27FC236}">
                <a16:creationId xmlns:a16="http://schemas.microsoft.com/office/drawing/2014/main" id="{AD8AA967-5793-4741-832C-D49014CB8AE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66989" y="3867616"/>
            <a:ext cx="526137" cy="526137"/>
          </a:xfrm>
          <a:prstGeom prst="rect">
            <a:avLst/>
          </a:prstGeom>
        </p:spPr>
      </p:pic>
      <p:pic>
        <p:nvPicPr>
          <p:cNvPr id="12" name="Picture 11">
            <a:extLst>
              <a:ext uri="{FF2B5EF4-FFF2-40B4-BE49-F238E27FC236}">
                <a16:creationId xmlns:a16="http://schemas.microsoft.com/office/drawing/2014/main" id="{2909400B-ADDB-4FE2-B242-92AEB9F5B48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753724" y="3838143"/>
            <a:ext cx="807946" cy="499651"/>
          </a:xfrm>
          <a:prstGeom prst="rect">
            <a:avLst/>
          </a:prstGeom>
        </p:spPr>
      </p:pic>
      <p:sp>
        <p:nvSpPr>
          <p:cNvPr id="16" name="Textfeld 15">
            <a:extLst>
              <a:ext uri="{FF2B5EF4-FFF2-40B4-BE49-F238E27FC236}">
                <a16:creationId xmlns:a16="http://schemas.microsoft.com/office/drawing/2014/main" id="{93BDBAEA-8937-4B29-86AA-7FFC86232338}"/>
              </a:ext>
            </a:extLst>
          </p:cNvPr>
          <p:cNvSpPr txBox="1">
            <a:spLocks noChangeArrowheads="1"/>
          </p:cNvSpPr>
          <p:nvPr/>
        </p:nvSpPr>
        <p:spPr bwMode="auto">
          <a:xfrm rot="20165799">
            <a:off x="9427120" y="4516126"/>
            <a:ext cx="549652" cy="123111"/>
          </a:xfrm>
          <a:prstGeom prst="rect">
            <a:avLst/>
          </a:prstGeom>
          <a:solidFill>
            <a:schemeClr val="accent4">
              <a:lumMod val="75000"/>
            </a:schemeClr>
          </a:solidFill>
          <a:ln w="9525">
            <a:noFill/>
            <a:miter lim="800000"/>
            <a:headEnd/>
            <a:tailEnd/>
          </a:ln>
        </p:spPr>
        <p:txBody>
          <a:bodyPr wrap="square" lIns="0" tIns="0" rIns="0" bIns="0">
            <a:spAutoFit/>
          </a:bodyPr>
          <a:lstStyle/>
          <a:p>
            <a:pPr algn="ctr" fontAlgn="auto">
              <a:spcBef>
                <a:spcPts val="0"/>
              </a:spcBef>
              <a:spcAft>
                <a:spcPts val="0"/>
              </a:spcAft>
            </a:pPr>
            <a:r>
              <a:rPr lang="en-US" sz="800" b="1" dirty="0">
                <a:solidFill>
                  <a:srgbClr val="FFFFFF"/>
                </a:solidFill>
                <a:latin typeface="MetaPlusLF" pitchFamily="2" charset="0"/>
              </a:rPr>
              <a:t>Available </a:t>
            </a:r>
          </a:p>
        </p:txBody>
      </p:sp>
      <p:sp>
        <p:nvSpPr>
          <p:cNvPr id="17" name="Textfeld 16">
            <a:extLst>
              <a:ext uri="{FF2B5EF4-FFF2-40B4-BE49-F238E27FC236}">
                <a16:creationId xmlns:a16="http://schemas.microsoft.com/office/drawing/2014/main" id="{054F9D2F-C665-4BCA-8931-619D4E08AB74}"/>
              </a:ext>
            </a:extLst>
          </p:cNvPr>
          <p:cNvSpPr txBox="1">
            <a:spLocks noChangeArrowheads="1"/>
          </p:cNvSpPr>
          <p:nvPr/>
        </p:nvSpPr>
        <p:spPr bwMode="auto">
          <a:xfrm>
            <a:off x="9121098" y="4785860"/>
            <a:ext cx="889838" cy="492443"/>
          </a:xfrm>
          <a:prstGeom prst="rect">
            <a:avLst/>
          </a:prstGeom>
          <a:noFill/>
          <a:ln w="9525">
            <a:noFill/>
            <a:miter lim="800000"/>
            <a:headEnd/>
            <a:tailEnd/>
          </a:ln>
        </p:spPr>
        <p:txBody>
          <a:bodyPr wrap="square" lIns="0" tIns="0" rIns="0" bIns="0">
            <a:spAutoFit/>
          </a:bodyPr>
          <a:lstStyle/>
          <a:p>
            <a:r>
              <a:rPr lang="en-US" sz="800" dirty="0">
                <a:solidFill>
                  <a:srgbClr val="000000"/>
                </a:solidFill>
                <a:latin typeface="MetaPlusLF" pitchFamily="2" charset="0"/>
              </a:rPr>
              <a:t>CMMT &amp; Motors - integration in Automation Suite</a:t>
            </a:r>
          </a:p>
          <a:p>
            <a:pPr fontAlgn="auto">
              <a:spcBef>
                <a:spcPts val="0"/>
              </a:spcBef>
              <a:spcAft>
                <a:spcPts val="0"/>
              </a:spcAft>
            </a:pPr>
            <a:endParaRPr lang="en-US" sz="800" dirty="0">
              <a:solidFill>
                <a:srgbClr val="000000"/>
              </a:solidFill>
              <a:latin typeface="MetaPlusLF" pitchFamily="2" charset="0"/>
            </a:endParaRPr>
          </a:p>
        </p:txBody>
      </p:sp>
      <p:sp>
        <p:nvSpPr>
          <p:cNvPr id="18" name="Textfeld 17">
            <a:extLst>
              <a:ext uri="{FF2B5EF4-FFF2-40B4-BE49-F238E27FC236}">
                <a16:creationId xmlns:a16="http://schemas.microsoft.com/office/drawing/2014/main" id="{B72D4D73-03A9-40DF-AEAA-950801732EAC}"/>
              </a:ext>
            </a:extLst>
          </p:cNvPr>
          <p:cNvSpPr txBox="1">
            <a:spLocks noChangeArrowheads="1"/>
          </p:cNvSpPr>
          <p:nvPr/>
        </p:nvSpPr>
        <p:spPr bwMode="auto">
          <a:xfrm rot="20165799">
            <a:off x="8011965" y="4539065"/>
            <a:ext cx="549652" cy="123111"/>
          </a:xfrm>
          <a:prstGeom prst="rect">
            <a:avLst/>
          </a:prstGeom>
          <a:solidFill>
            <a:schemeClr val="accent4">
              <a:lumMod val="75000"/>
            </a:schemeClr>
          </a:solidFill>
          <a:ln w="9525">
            <a:noFill/>
            <a:miter lim="800000"/>
            <a:headEnd/>
            <a:tailEnd/>
          </a:ln>
        </p:spPr>
        <p:txBody>
          <a:bodyPr wrap="square" lIns="0" tIns="0" rIns="0" bIns="0">
            <a:spAutoFit/>
          </a:bodyPr>
          <a:lstStyle/>
          <a:p>
            <a:pPr algn="ctr" fontAlgn="auto">
              <a:spcBef>
                <a:spcPts val="0"/>
              </a:spcBef>
              <a:spcAft>
                <a:spcPts val="0"/>
              </a:spcAft>
            </a:pPr>
            <a:r>
              <a:rPr lang="en-US" sz="800" b="1" dirty="0">
                <a:solidFill>
                  <a:srgbClr val="FFFFFF"/>
                </a:solidFill>
                <a:latin typeface="MetaPlusLF" pitchFamily="2" charset="0"/>
              </a:rPr>
              <a:t>Available </a:t>
            </a:r>
          </a:p>
        </p:txBody>
      </p:sp>
    </p:spTree>
    <p:extLst>
      <p:ext uri="{BB962C8B-B14F-4D97-AF65-F5344CB8AC3E}">
        <p14:creationId xmlns:p14="http://schemas.microsoft.com/office/powerpoint/2010/main" val="2895290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2DD17F42-2C79-42B7-A5BE-B509B5CB341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216" imgH="216" progId="TCLayout.ActiveDocument.1">
                  <p:embed/>
                </p:oleObj>
              </mc:Choice>
              <mc:Fallback>
                <p:oleObj name="think-cell Folie" r:id="rId4" imgW="216" imgH="216" progId="TCLayout.ActiveDocument.1">
                  <p:embed/>
                  <p:pic>
                    <p:nvPicPr>
                      <p:cNvPr id="8" name="Objekt 7" hidden="1">
                        <a:extLst>
                          <a:ext uri="{FF2B5EF4-FFF2-40B4-BE49-F238E27FC236}">
                            <a16:creationId xmlns:a16="http://schemas.microsoft.com/office/drawing/2014/main" id="{2DD17F42-2C79-42B7-A5BE-B509B5CB341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1B22B712-ED42-4790-B33F-14B74E4581F9}"/>
              </a:ext>
            </a:extLst>
          </p:cNvPr>
          <p:cNvSpPr/>
          <p:nvPr>
            <p:custDataLst>
              <p:tags r:id="rId2"/>
            </p:custDataLst>
          </p:nvPr>
        </p:nvSpPr>
        <p:spPr>
          <a:xfrm>
            <a:off x="0" y="0"/>
            <a:ext cx="158750" cy="15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en-GB" sz="2100" b="1" dirty="0">
              <a:latin typeface="MetaPlusLF" panose="02000503060000020004" pitchFamily="2" charset="0"/>
              <a:sym typeface="MetaPlusLF" panose="02000503060000020004" pitchFamily="2" charset="0"/>
            </a:endParaRPr>
          </a:p>
        </p:txBody>
      </p:sp>
      <p:sp>
        <p:nvSpPr>
          <p:cNvPr id="4" name="Foliennummernplatzhalter 3">
            <a:extLst>
              <a:ext uri="{FF2B5EF4-FFF2-40B4-BE49-F238E27FC236}">
                <a16:creationId xmlns:a16="http://schemas.microsoft.com/office/drawing/2014/main" id="{AFB0A618-E15C-418E-9D2B-24E10E9F0770}"/>
              </a:ext>
            </a:extLst>
          </p:cNvPr>
          <p:cNvSpPr>
            <a:spLocks noGrp="1"/>
          </p:cNvSpPr>
          <p:nvPr>
            <p:ph type="sldNum" sz="quarter" idx="4"/>
          </p:nvPr>
        </p:nvSpPr>
        <p:spPr>
          <a:xfrm>
            <a:off x="10573200" y="6516000"/>
            <a:ext cx="1148400" cy="201600"/>
          </a:xfrm>
        </p:spPr>
        <p:txBody>
          <a:bodyPr/>
          <a:lstStyle/>
          <a:p>
            <a:fld id="{EA182149-5FEE-46AB-9490-B3CD4011A729}" type="slidenum">
              <a:rPr lang="en-GB" smtClean="0"/>
              <a:pPr/>
              <a:t>9</a:t>
            </a:fld>
            <a:endParaRPr lang="en-GB" dirty="0"/>
          </a:p>
        </p:txBody>
      </p:sp>
      <p:sp>
        <p:nvSpPr>
          <p:cNvPr id="5" name="Titel 4">
            <a:extLst>
              <a:ext uri="{FF2B5EF4-FFF2-40B4-BE49-F238E27FC236}">
                <a16:creationId xmlns:a16="http://schemas.microsoft.com/office/drawing/2014/main" id="{629D836C-9CC3-4FBA-AB7F-001B6D31E589}"/>
              </a:ext>
            </a:extLst>
          </p:cNvPr>
          <p:cNvSpPr>
            <a:spLocks noGrp="1"/>
          </p:cNvSpPr>
          <p:nvPr>
            <p:ph type="title"/>
          </p:nvPr>
        </p:nvSpPr>
        <p:spPr/>
        <p:txBody>
          <a:bodyPr/>
          <a:lstStyle/>
          <a:p>
            <a:r>
              <a:rPr lang="en-GB" dirty="0"/>
              <a:t>2</a:t>
            </a:r>
            <a:r>
              <a:rPr lang="lt-LT" dirty="0"/>
              <a:t>.</a:t>
            </a:r>
            <a:r>
              <a:rPr lang="en-GB" dirty="0"/>
              <a:t> Product features/Benefit </a:t>
            </a:r>
            <a:r>
              <a:rPr lang="de-DE" altLang="de-DE" dirty="0"/>
              <a:t>EMMT-AS</a:t>
            </a:r>
            <a:r>
              <a:rPr lang="en-US" altLang="de-DE" dirty="0"/>
              <a:t>	</a:t>
            </a:r>
            <a:endParaRPr lang="en-US" dirty="0"/>
          </a:p>
        </p:txBody>
      </p:sp>
      <p:sp>
        <p:nvSpPr>
          <p:cNvPr id="10" name="Inhaltsplatzhalter 5">
            <a:extLst>
              <a:ext uri="{FF2B5EF4-FFF2-40B4-BE49-F238E27FC236}">
                <a16:creationId xmlns:a16="http://schemas.microsoft.com/office/drawing/2014/main" id="{6377C2CB-E0D7-42B7-A4AB-DE52B006C583}"/>
              </a:ext>
            </a:extLst>
          </p:cNvPr>
          <p:cNvSpPr txBox="1">
            <a:spLocks/>
          </p:cNvSpPr>
          <p:nvPr/>
        </p:nvSpPr>
        <p:spPr>
          <a:xfrm>
            <a:off x="5955957" y="2070000"/>
            <a:ext cx="5756349" cy="4068763"/>
          </a:xfrm>
          <a:prstGeom prst="rect">
            <a:avLst/>
          </a:prstGeom>
        </p:spPr>
        <p:txBody>
          <a:bodyPr/>
          <a:lstStyle>
            <a:lvl1pPr marL="342900" indent="-342900" algn="l" rtl="0" eaLnBrk="1" fontAlgn="base" hangingPunct="1">
              <a:lnSpc>
                <a:spcPts val="2100"/>
              </a:lnSpc>
              <a:spcBef>
                <a:spcPct val="20000"/>
              </a:spcBef>
              <a:spcAft>
                <a:spcPct val="0"/>
              </a:spcAft>
              <a:buFont typeface="MetaPlusLF" pitchFamily="2" charset="0"/>
              <a:buAutoNum type="arabicPeriod"/>
              <a:defRPr sz="1600" kern="1200">
                <a:solidFill>
                  <a:schemeClr val="tx1"/>
                </a:solidFill>
                <a:latin typeface="+mn-lt"/>
                <a:ea typeface="+mn-ea"/>
                <a:cs typeface="+mn-cs"/>
              </a:defRPr>
            </a:lvl1pPr>
            <a:lvl2pPr marL="742950" indent="-28575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2pPr>
            <a:lvl3pPr marL="11430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rgbClr val="000000"/>
              </a:buClr>
              <a:buSzPct val="75000"/>
              <a:buNone/>
              <a:defRPr/>
            </a:pPr>
            <a:r>
              <a:rPr lang="en-GB" dirty="0"/>
              <a:t> </a:t>
            </a:r>
          </a:p>
        </p:txBody>
      </p:sp>
      <p:sp>
        <p:nvSpPr>
          <p:cNvPr id="43" name="Inhaltsplatzhalter 5">
            <a:extLst>
              <a:ext uri="{FF2B5EF4-FFF2-40B4-BE49-F238E27FC236}">
                <a16:creationId xmlns:a16="http://schemas.microsoft.com/office/drawing/2014/main" id="{F2A14CDA-509C-47B3-9EA6-38B38C951E81}"/>
              </a:ext>
            </a:extLst>
          </p:cNvPr>
          <p:cNvSpPr txBox="1">
            <a:spLocks/>
          </p:cNvSpPr>
          <p:nvPr/>
        </p:nvSpPr>
        <p:spPr>
          <a:xfrm>
            <a:off x="252265" y="2100070"/>
            <a:ext cx="5756349" cy="4068763"/>
          </a:xfrm>
          <a:prstGeom prst="rect">
            <a:avLst/>
          </a:prstGeom>
        </p:spPr>
        <p:txBody>
          <a:bodyPr/>
          <a:lstStyle>
            <a:lvl1pPr marL="342900" indent="-342900" algn="l" rtl="0" eaLnBrk="1" fontAlgn="base" hangingPunct="1">
              <a:lnSpc>
                <a:spcPts val="2100"/>
              </a:lnSpc>
              <a:spcBef>
                <a:spcPct val="20000"/>
              </a:spcBef>
              <a:spcAft>
                <a:spcPct val="0"/>
              </a:spcAft>
              <a:buFont typeface="MetaPlusLF" pitchFamily="2" charset="0"/>
              <a:buAutoNum type="arabicPeriod"/>
              <a:defRPr sz="1600" kern="1200">
                <a:solidFill>
                  <a:schemeClr val="tx1"/>
                </a:solidFill>
                <a:latin typeface="+mn-lt"/>
                <a:ea typeface="+mn-ea"/>
                <a:cs typeface="+mn-cs"/>
              </a:defRPr>
            </a:lvl1pPr>
            <a:lvl2pPr marL="742950" indent="-28575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2pPr>
            <a:lvl3pPr marL="11430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buClr>
                <a:srgbClr val="000000"/>
              </a:buClr>
              <a:buSzPct val="75000"/>
              <a:buFont typeface="Arial" panose="020B0604020202020204" pitchFamily="34" charset="0"/>
              <a:buChar char="•"/>
              <a:defRPr/>
            </a:pPr>
            <a:r>
              <a:rPr lang="en-GB" b="1"/>
              <a:t>Stocked accessory program with:</a:t>
            </a:r>
          </a:p>
          <a:p>
            <a:pPr marL="0" indent="0">
              <a:buClr>
                <a:srgbClr val="000000"/>
              </a:buClr>
              <a:buSzPct val="75000"/>
              <a:buNone/>
              <a:defRPr/>
            </a:pPr>
            <a:r>
              <a:rPr lang="en-GB"/>
              <a:t>--&gt; Convenience and service:</a:t>
            </a:r>
          </a:p>
          <a:p>
            <a:pPr marL="685800" lvl="1">
              <a:buClr>
                <a:srgbClr val="000000"/>
              </a:buClr>
              <a:buSzPct val="75000"/>
              <a:buFont typeface="Arial" panose="020B0604020202020204" pitchFamily="34" charset="0"/>
              <a:buChar char="•"/>
              <a:defRPr/>
            </a:pPr>
            <a:r>
              <a:rPr lang="en-GB"/>
              <a:t>NEBM, Cost-optimized OCP (One Cable Plug) motor cable program, suitable for drag chains</a:t>
            </a:r>
          </a:p>
          <a:p>
            <a:pPr marL="685800" lvl="1">
              <a:buClr>
                <a:srgbClr val="000000"/>
              </a:buClr>
              <a:buSzPct val="75000"/>
              <a:buFont typeface="Arial" panose="020B0604020202020204" pitchFamily="34" charset="0"/>
              <a:buChar char="•"/>
              <a:defRPr/>
            </a:pPr>
            <a:r>
              <a:rPr lang="en-GB"/>
              <a:t>EMGA, Standard Eco gearbox in i = 3 &amp; 5 - Other gear types, versions and gear ratios on request.</a:t>
            </a:r>
          </a:p>
          <a:p>
            <a:pPr marL="685800" lvl="1">
              <a:buClr>
                <a:srgbClr val="000000"/>
              </a:buClr>
              <a:buSzPct val="75000"/>
              <a:buFont typeface="Arial" panose="020B0604020202020204" pitchFamily="34" charset="0"/>
              <a:buChar char="•"/>
              <a:defRPr/>
            </a:pPr>
            <a:r>
              <a:rPr lang="en-GB"/>
              <a:t>EAMM-A, Axial kits for extended combination options for mounting Mechanics to motor, also in IP65 (-S1 version) - depending on the mechanics</a:t>
            </a:r>
          </a:p>
          <a:p>
            <a:pPr marL="685800" lvl="1">
              <a:buClr>
                <a:srgbClr val="000000"/>
              </a:buClr>
              <a:buSzPct val="75000"/>
              <a:buFont typeface="Arial" panose="020B0604020202020204" pitchFamily="34" charset="0"/>
              <a:buChar char="•"/>
              <a:defRPr/>
            </a:pPr>
            <a:r>
              <a:rPr lang="en-GB"/>
              <a:t>EAMM-U, new parallel kits for extended com-bination options for mounting mechanics to motor, now also in IP65 (-S1 version) - depending on the mechanics</a:t>
            </a:r>
          </a:p>
          <a:p>
            <a:pPr marL="0" indent="0">
              <a:buClr>
                <a:srgbClr val="000000"/>
              </a:buClr>
              <a:buSzPct val="75000"/>
              <a:buNone/>
              <a:defRPr/>
            </a:pPr>
            <a:endParaRPr lang="en-GB"/>
          </a:p>
        </p:txBody>
      </p:sp>
      <p:pic>
        <p:nvPicPr>
          <p:cNvPr id="13" name="Picture 2" descr="http://adewww27.de.festo.net/CFMediaLib/cgi-bin/cgiWebLinkImage.exe/13857g.jpg?sid=2446912&amp;action=jpeg&amp;image=\\sdeu0048\DATA\i-automat\Foto-prod_2\13000-13999\preview\13857g.jpg">
            <a:extLst>
              <a:ext uri="{FF2B5EF4-FFF2-40B4-BE49-F238E27FC236}">
                <a16:creationId xmlns:a16="http://schemas.microsoft.com/office/drawing/2014/main" id="{B2B4B9D4-4F54-4132-9DF0-3A6288271742}"/>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197071" y="3968763"/>
            <a:ext cx="1450539" cy="1051641"/>
          </a:xfrm>
          <a:prstGeom prst="rect">
            <a:avLst/>
          </a:prstGeom>
          <a:noFill/>
        </p:spPr>
      </p:pic>
      <p:pic>
        <p:nvPicPr>
          <p:cNvPr id="14" name="Picture 4" descr="http://adewww27.de.festo.net/CFMediaLib/cgi-bin/cgiWebLinkImage.exe/15642g_2.jpg?sid=2446912&amp;action=jpeg&amp;image=\\sdeu0048\DATA\i-automat\Foto-prod_2\15000-15999\preview\15642g_2.jpg">
            <a:extLst>
              <a:ext uri="{FF2B5EF4-FFF2-40B4-BE49-F238E27FC236}">
                <a16:creationId xmlns:a16="http://schemas.microsoft.com/office/drawing/2014/main" id="{FCC46101-1AE3-4F07-9373-4EFC41DDE579}"/>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353429" y="5253456"/>
            <a:ext cx="1131001" cy="999550"/>
          </a:xfrm>
          <a:prstGeom prst="rect">
            <a:avLst/>
          </a:prstGeom>
          <a:noFill/>
        </p:spPr>
      </p:pic>
      <p:pic>
        <p:nvPicPr>
          <p:cNvPr id="15" name="Grafik 14">
            <a:extLst>
              <a:ext uri="{FF2B5EF4-FFF2-40B4-BE49-F238E27FC236}">
                <a16:creationId xmlns:a16="http://schemas.microsoft.com/office/drawing/2014/main" id="{7A548AA8-900D-4F5D-B6EE-5A787828D38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473372" y="1743545"/>
            <a:ext cx="1099004" cy="1137514"/>
          </a:xfrm>
          <a:prstGeom prst="rect">
            <a:avLst/>
          </a:prstGeom>
        </p:spPr>
      </p:pic>
      <p:pic>
        <p:nvPicPr>
          <p:cNvPr id="16" name="Grafik 15">
            <a:extLst>
              <a:ext uri="{FF2B5EF4-FFF2-40B4-BE49-F238E27FC236}">
                <a16:creationId xmlns:a16="http://schemas.microsoft.com/office/drawing/2014/main" id="{D79DF004-0EB1-4F48-8E5E-596614B4593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463171" y="3040399"/>
            <a:ext cx="758983" cy="781366"/>
          </a:xfrm>
          <a:prstGeom prst="rect">
            <a:avLst/>
          </a:prstGeom>
        </p:spPr>
      </p:pic>
      <p:pic>
        <p:nvPicPr>
          <p:cNvPr id="18" name="Grafik 17">
            <a:extLst>
              <a:ext uri="{FF2B5EF4-FFF2-40B4-BE49-F238E27FC236}">
                <a16:creationId xmlns:a16="http://schemas.microsoft.com/office/drawing/2014/main" id="{AB001853-012C-4E39-A45A-BBC45287C34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902460" y="1873684"/>
            <a:ext cx="1489190" cy="847850"/>
          </a:xfrm>
          <a:prstGeom prst="rect">
            <a:avLst/>
          </a:prstGeom>
        </p:spPr>
      </p:pic>
      <p:pic>
        <p:nvPicPr>
          <p:cNvPr id="17" name="Picture 2" descr="http://adewww27.de.festo.net/CFMediaLib/cgi-bin/cgiWebLinkImage.exe/11956u_1.jpg?sid=3936614&amp;action=jpeg&amp;image=\\sdeu0048\DATA\i-automat\Foto-prod_2\11000-11999\preview\11956u_1.jpg">
            <a:extLst>
              <a:ext uri="{FF2B5EF4-FFF2-40B4-BE49-F238E27FC236}">
                <a16:creationId xmlns:a16="http://schemas.microsoft.com/office/drawing/2014/main" id="{0E921202-3069-47A2-8CD9-27A78F233233}"/>
              </a:ext>
            </a:extLst>
          </p:cNvPr>
          <p:cNvPicPr>
            <a:picLocks noChangeAspect="1" noChangeArrowheads="1"/>
          </p:cNvPicPr>
          <p:nvPr/>
        </p:nvPicPr>
        <p:blipFill>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419586" y="3261194"/>
            <a:ext cx="1332337" cy="801068"/>
          </a:xfrm>
          <a:prstGeom prst="rect">
            <a:avLst/>
          </a:prstGeom>
          <a:noFill/>
        </p:spPr>
      </p:pic>
      <p:pic>
        <p:nvPicPr>
          <p:cNvPr id="19" name="Picture 4" descr="http://adewww27.de.festo.net/CFMediaLib/cgi-bin/cgiWebLinkImage.exe/20732u_2.jpg?sid=3936614&amp;action=jpeg&amp;image=\\sdeu0048\DATA\i-automat\Foto-prod_2\20000-20999\preview\20732u_2.jpg">
            <a:extLst>
              <a:ext uri="{FF2B5EF4-FFF2-40B4-BE49-F238E27FC236}">
                <a16:creationId xmlns:a16="http://schemas.microsoft.com/office/drawing/2014/main" id="{C9F0643B-A014-4907-8101-A7164AE72E9A}"/>
              </a:ext>
            </a:extLst>
          </p:cNvPr>
          <p:cNvPicPr>
            <a:picLocks noChangeAspect="1" noChangeArrowheads="1"/>
          </p:cNvPicPr>
          <p:nvPr/>
        </p:nvPicPr>
        <p:blipFill>
          <a:blip r:embed="rId1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0207695" y="4322064"/>
            <a:ext cx="1119649" cy="713995"/>
          </a:xfrm>
          <a:prstGeom prst="rect">
            <a:avLst/>
          </a:prstGeom>
          <a:noFill/>
        </p:spPr>
      </p:pic>
      <p:pic>
        <p:nvPicPr>
          <p:cNvPr id="20" name="Picture 6" descr="http://adewww27.de.festo.net/CFMediaLib/cgi-bin/cgiWebLinkImage.exe/16172u_1.jpg?sid=3936614&amp;action=jpeg&amp;image=\\sdeu0048\DATA\i-automat\Foto-prod_2\16000-16999\preview\16172u_1.jpg">
            <a:extLst>
              <a:ext uri="{FF2B5EF4-FFF2-40B4-BE49-F238E27FC236}">
                <a16:creationId xmlns:a16="http://schemas.microsoft.com/office/drawing/2014/main" id="{EA08A0EF-4C9B-4EF0-AFF7-1448EFFBA771}"/>
              </a:ext>
            </a:extLst>
          </p:cNvPr>
          <p:cNvPicPr>
            <a:picLocks noChangeAspect="1" noChangeArrowheads="1"/>
          </p:cNvPicPr>
          <p:nvPr/>
        </p:nvPicPr>
        <p:blipFill>
          <a:blip r:embed="rId1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949380" y="3775785"/>
            <a:ext cx="1276115" cy="715322"/>
          </a:xfrm>
          <a:prstGeom prst="rect">
            <a:avLst/>
          </a:prstGeom>
          <a:noFill/>
        </p:spPr>
      </p:pic>
      <p:pic>
        <p:nvPicPr>
          <p:cNvPr id="21" name="Grafik 20">
            <a:extLst>
              <a:ext uri="{FF2B5EF4-FFF2-40B4-BE49-F238E27FC236}">
                <a16:creationId xmlns:a16="http://schemas.microsoft.com/office/drawing/2014/main" id="{2F125CD1-025C-4A7A-B4F8-225F313F7643}"/>
              </a:ext>
            </a:extLst>
          </p:cNvPr>
          <p:cNvPicPr>
            <a:picLocks noChangeAspect="1"/>
          </p:cNvPicPr>
          <p:nvPr/>
        </p:nvPicPr>
        <p:blipFill>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160869" y="4924024"/>
            <a:ext cx="1103326" cy="692337"/>
          </a:xfrm>
          <a:prstGeom prst="rect">
            <a:avLst/>
          </a:prstGeom>
        </p:spPr>
      </p:pic>
      <p:pic>
        <p:nvPicPr>
          <p:cNvPr id="22" name="Grafik 21">
            <a:extLst>
              <a:ext uri="{FF2B5EF4-FFF2-40B4-BE49-F238E27FC236}">
                <a16:creationId xmlns:a16="http://schemas.microsoft.com/office/drawing/2014/main" id="{128CD504-C6C0-4F3D-923A-254173D4454D}"/>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9988587" y="5696857"/>
            <a:ext cx="919422" cy="601575"/>
          </a:xfrm>
          <a:prstGeom prst="rect">
            <a:avLst/>
          </a:prstGeom>
        </p:spPr>
      </p:pic>
      <p:sp>
        <p:nvSpPr>
          <p:cNvPr id="23" name="Rectangle 392">
            <a:extLst>
              <a:ext uri="{FF2B5EF4-FFF2-40B4-BE49-F238E27FC236}">
                <a16:creationId xmlns:a16="http://schemas.microsoft.com/office/drawing/2014/main" id="{6A98FF56-6BD8-4C28-927E-D45F17447633}"/>
              </a:ext>
            </a:extLst>
          </p:cNvPr>
          <p:cNvSpPr>
            <a:spLocks noChangeArrowheads="1"/>
          </p:cNvSpPr>
          <p:nvPr/>
        </p:nvSpPr>
        <p:spPr bwMode="auto">
          <a:xfrm>
            <a:off x="7679135" y="5253456"/>
            <a:ext cx="700197" cy="1054509"/>
          </a:xfrm>
          <a:prstGeom prst="rect">
            <a:avLst/>
          </a:prstGeom>
          <a:solidFill>
            <a:schemeClr val="accent2"/>
          </a:solidFill>
          <a:ln w="9525">
            <a:noFill/>
            <a:miter lim="800000"/>
            <a:headEnd/>
            <a:tailEnd/>
          </a:ln>
          <a:effectLst/>
        </p:spPr>
        <p:txBody>
          <a:bodyPr wrap="none" anchor="ctr"/>
          <a:lstStyle/>
          <a:p>
            <a:pPr algn="ctr">
              <a:defRPr/>
            </a:pPr>
            <a:r>
              <a:rPr lang="en-GB" sz="1200" b="1" dirty="0">
                <a:latin typeface="+mn-lt"/>
              </a:rPr>
              <a:t>EAMM-U</a:t>
            </a:r>
          </a:p>
        </p:txBody>
      </p:sp>
      <p:sp>
        <p:nvSpPr>
          <p:cNvPr id="24" name="Rectangle 391">
            <a:extLst>
              <a:ext uri="{FF2B5EF4-FFF2-40B4-BE49-F238E27FC236}">
                <a16:creationId xmlns:a16="http://schemas.microsoft.com/office/drawing/2014/main" id="{A25F18A7-D983-4972-921E-5025049EE4C9}"/>
              </a:ext>
            </a:extLst>
          </p:cNvPr>
          <p:cNvSpPr>
            <a:spLocks noChangeArrowheads="1"/>
          </p:cNvSpPr>
          <p:nvPr/>
        </p:nvSpPr>
        <p:spPr bwMode="auto">
          <a:xfrm>
            <a:off x="7676712" y="3968764"/>
            <a:ext cx="702620" cy="1048522"/>
          </a:xfrm>
          <a:prstGeom prst="rect">
            <a:avLst/>
          </a:prstGeom>
          <a:solidFill>
            <a:schemeClr val="accent1">
              <a:lumMod val="20000"/>
              <a:lumOff val="80000"/>
            </a:schemeClr>
          </a:solidFill>
          <a:ln w="9525">
            <a:noFill/>
            <a:miter lim="800000"/>
            <a:headEnd/>
            <a:tailEnd/>
          </a:ln>
          <a:effectLst/>
        </p:spPr>
        <p:txBody>
          <a:bodyPr wrap="none" anchor="ctr"/>
          <a:lstStyle/>
          <a:p>
            <a:pPr algn="ctr">
              <a:defRPr/>
            </a:pPr>
            <a:r>
              <a:rPr lang="en-GB" sz="1200" b="1" dirty="0">
                <a:latin typeface="+mn-lt"/>
              </a:rPr>
              <a:t>EAMM-A</a:t>
            </a:r>
          </a:p>
        </p:txBody>
      </p:sp>
      <p:sp>
        <p:nvSpPr>
          <p:cNvPr id="25" name="Pfeil nach rechts 25">
            <a:extLst>
              <a:ext uri="{FF2B5EF4-FFF2-40B4-BE49-F238E27FC236}">
                <a16:creationId xmlns:a16="http://schemas.microsoft.com/office/drawing/2014/main" id="{755E12B0-1D7A-43DF-A11C-CDFD442E5627}"/>
              </a:ext>
            </a:extLst>
          </p:cNvPr>
          <p:cNvSpPr/>
          <p:nvPr/>
        </p:nvSpPr>
        <p:spPr>
          <a:xfrm>
            <a:off x="8466336" y="4334476"/>
            <a:ext cx="1392040" cy="162931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tx1"/>
                </a:solidFill>
              </a:rPr>
              <a:t>Festo  Actuators</a:t>
            </a:r>
            <a:r>
              <a:rPr lang="en-GB" sz="1200" b="1" dirty="0"/>
              <a:t> </a:t>
            </a:r>
          </a:p>
        </p:txBody>
      </p:sp>
    </p:spTree>
    <p:extLst>
      <p:ext uri="{BB962C8B-B14F-4D97-AF65-F5344CB8AC3E}">
        <p14:creationId xmlns:p14="http://schemas.microsoft.com/office/powerpoint/2010/main" val="3362296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2DD17F42-2C79-42B7-A5BE-B509B5CB341C}"/>
              </a:ext>
            </a:extLst>
          </p:cNvPr>
          <p:cNvGraphicFramePr>
            <a:graphicFrameLocks noChangeAspect="1"/>
          </p:cNvGraphicFramePr>
          <p:nvPr>
            <p:custDataLst>
              <p:tags r:id="rId1"/>
            </p:custDataLst>
            <p:extLst>
              <p:ext uri="{D42A27DB-BD31-4B8C-83A1-F6EECF244321}">
                <p14:modId xmlns:p14="http://schemas.microsoft.com/office/powerpoint/2010/main" val="35802640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216" imgH="216" progId="TCLayout.ActiveDocument.1">
                  <p:embed/>
                </p:oleObj>
              </mc:Choice>
              <mc:Fallback>
                <p:oleObj name="think-cell Folie" r:id="rId5" imgW="216" imgH="216" progId="TCLayout.ActiveDocument.1">
                  <p:embed/>
                  <p:pic>
                    <p:nvPicPr>
                      <p:cNvPr id="8" name="Objekt 7" hidden="1">
                        <a:extLst>
                          <a:ext uri="{FF2B5EF4-FFF2-40B4-BE49-F238E27FC236}">
                            <a16:creationId xmlns:a16="http://schemas.microsoft.com/office/drawing/2014/main" id="{2DD17F42-2C79-42B7-A5BE-B509B5CB341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1B22B712-ED42-4790-B33F-14B74E4581F9}"/>
              </a:ext>
            </a:extLst>
          </p:cNvPr>
          <p:cNvSpPr/>
          <p:nvPr>
            <p:custDataLst>
              <p:tags r:id="rId2"/>
            </p:custDataLst>
          </p:nvPr>
        </p:nvSpPr>
        <p:spPr>
          <a:xfrm>
            <a:off x="0" y="0"/>
            <a:ext cx="158750" cy="15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en-GB" sz="2100" b="1" dirty="0">
              <a:latin typeface="MetaPlusLF" panose="02000503060000020004" pitchFamily="2" charset="0"/>
              <a:sym typeface="MetaPlusLF" panose="02000503060000020004" pitchFamily="2" charset="0"/>
            </a:endParaRPr>
          </a:p>
        </p:txBody>
      </p:sp>
      <p:sp>
        <p:nvSpPr>
          <p:cNvPr id="4" name="Foliennummernplatzhalter 3">
            <a:extLst>
              <a:ext uri="{FF2B5EF4-FFF2-40B4-BE49-F238E27FC236}">
                <a16:creationId xmlns:a16="http://schemas.microsoft.com/office/drawing/2014/main" id="{AFB0A618-E15C-418E-9D2B-24E10E9F0770}"/>
              </a:ext>
            </a:extLst>
          </p:cNvPr>
          <p:cNvSpPr>
            <a:spLocks noGrp="1"/>
          </p:cNvSpPr>
          <p:nvPr>
            <p:ph type="sldNum" sz="quarter" idx="4"/>
          </p:nvPr>
        </p:nvSpPr>
        <p:spPr>
          <a:xfrm>
            <a:off x="10573200" y="6516000"/>
            <a:ext cx="1148400" cy="201600"/>
          </a:xfrm>
        </p:spPr>
        <p:txBody>
          <a:bodyPr/>
          <a:lstStyle/>
          <a:p>
            <a:fld id="{EA182149-5FEE-46AB-9490-B3CD4011A729}" type="slidenum">
              <a:rPr lang="en-GB" smtClean="0"/>
              <a:pPr/>
              <a:t>10</a:t>
            </a:fld>
            <a:endParaRPr lang="en-GB" dirty="0"/>
          </a:p>
        </p:txBody>
      </p:sp>
      <p:sp>
        <p:nvSpPr>
          <p:cNvPr id="5" name="Titel 4">
            <a:extLst>
              <a:ext uri="{FF2B5EF4-FFF2-40B4-BE49-F238E27FC236}">
                <a16:creationId xmlns:a16="http://schemas.microsoft.com/office/drawing/2014/main" id="{629D836C-9CC3-4FBA-AB7F-001B6D31E589}"/>
              </a:ext>
            </a:extLst>
          </p:cNvPr>
          <p:cNvSpPr>
            <a:spLocks noGrp="1"/>
          </p:cNvSpPr>
          <p:nvPr>
            <p:ph type="title"/>
          </p:nvPr>
        </p:nvSpPr>
        <p:spPr/>
        <p:txBody>
          <a:bodyPr/>
          <a:lstStyle/>
          <a:p>
            <a:r>
              <a:rPr lang="en-GB" dirty="0"/>
              <a:t>2</a:t>
            </a:r>
            <a:r>
              <a:rPr lang="lt-LT" dirty="0"/>
              <a:t>.</a:t>
            </a:r>
            <a:r>
              <a:rPr lang="en-GB" dirty="0"/>
              <a:t> Product features/Benefit </a:t>
            </a:r>
            <a:r>
              <a:rPr lang="de-DE" altLang="de-DE" dirty="0"/>
              <a:t>EMMT-AS</a:t>
            </a:r>
            <a:r>
              <a:rPr lang="en-US" altLang="de-DE" dirty="0"/>
              <a:t>	</a:t>
            </a:r>
            <a:endParaRPr lang="en-US" dirty="0"/>
          </a:p>
        </p:txBody>
      </p:sp>
      <p:sp>
        <p:nvSpPr>
          <p:cNvPr id="43" name="Inhaltsplatzhalter 5">
            <a:extLst>
              <a:ext uri="{FF2B5EF4-FFF2-40B4-BE49-F238E27FC236}">
                <a16:creationId xmlns:a16="http://schemas.microsoft.com/office/drawing/2014/main" id="{F2A14CDA-509C-47B3-9EA6-38B38C951E81}"/>
              </a:ext>
            </a:extLst>
          </p:cNvPr>
          <p:cNvSpPr txBox="1">
            <a:spLocks/>
          </p:cNvSpPr>
          <p:nvPr/>
        </p:nvSpPr>
        <p:spPr>
          <a:xfrm>
            <a:off x="252265" y="2100070"/>
            <a:ext cx="5756349" cy="4068763"/>
          </a:xfrm>
          <a:prstGeom prst="rect">
            <a:avLst/>
          </a:prstGeom>
        </p:spPr>
        <p:txBody>
          <a:bodyPr/>
          <a:lstStyle>
            <a:lvl1pPr marL="342900" indent="-342900" algn="l" rtl="0" eaLnBrk="1" fontAlgn="base" hangingPunct="1">
              <a:lnSpc>
                <a:spcPts val="2100"/>
              </a:lnSpc>
              <a:spcBef>
                <a:spcPct val="20000"/>
              </a:spcBef>
              <a:spcAft>
                <a:spcPct val="0"/>
              </a:spcAft>
              <a:buFont typeface="MetaPlusLF" pitchFamily="2" charset="0"/>
              <a:buAutoNum type="arabicPeriod"/>
              <a:defRPr sz="1600" kern="1200">
                <a:solidFill>
                  <a:schemeClr val="tx1"/>
                </a:solidFill>
                <a:latin typeface="+mn-lt"/>
                <a:ea typeface="+mn-ea"/>
                <a:cs typeface="+mn-cs"/>
              </a:defRPr>
            </a:lvl1pPr>
            <a:lvl2pPr marL="742950" indent="-28575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2pPr>
            <a:lvl3pPr marL="11430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1" fontAlgn="base" hangingPunct="1">
              <a:lnSpc>
                <a:spcPts val="2100"/>
              </a:lnSpc>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rgbClr val="000000"/>
              </a:buClr>
              <a:buSzPct val="75000"/>
              <a:buNone/>
              <a:defRPr/>
            </a:pPr>
            <a:r>
              <a:rPr lang="en-GB" b="1" dirty="0"/>
              <a:t>One stop shopping - Cross selling potential</a:t>
            </a:r>
          </a:p>
          <a:p>
            <a:pPr marL="0" indent="0">
              <a:buClr>
                <a:srgbClr val="000000"/>
              </a:buClr>
              <a:buSzPct val="75000"/>
              <a:buNone/>
              <a:defRPr/>
            </a:pPr>
            <a:endParaRPr lang="en-GB" dirty="0"/>
          </a:p>
        </p:txBody>
      </p:sp>
      <p:pic>
        <p:nvPicPr>
          <p:cNvPr id="7" name="Grafik 6">
            <a:extLst>
              <a:ext uri="{FF2B5EF4-FFF2-40B4-BE49-F238E27FC236}">
                <a16:creationId xmlns:a16="http://schemas.microsoft.com/office/drawing/2014/main" id="{9B059634-3BFD-48B8-A67E-7D808550C74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057285" y="1938467"/>
            <a:ext cx="4699289" cy="4459751"/>
          </a:xfrm>
          <a:prstGeom prst="rect">
            <a:avLst/>
          </a:prstGeom>
        </p:spPr>
      </p:pic>
      <p:pic>
        <p:nvPicPr>
          <p:cNvPr id="9" name="Grafik 8">
            <a:extLst>
              <a:ext uri="{FF2B5EF4-FFF2-40B4-BE49-F238E27FC236}">
                <a16:creationId xmlns:a16="http://schemas.microsoft.com/office/drawing/2014/main" id="{4F57BC4B-8C2B-4E91-A5A4-056D6DD5505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44154" y="3560646"/>
            <a:ext cx="1156122" cy="1797060"/>
          </a:xfrm>
          <a:prstGeom prst="rect">
            <a:avLst/>
          </a:prstGeom>
        </p:spPr>
      </p:pic>
      <p:pic>
        <p:nvPicPr>
          <p:cNvPr id="10" name="Grafik 9">
            <a:extLst>
              <a:ext uri="{FF2B5EF4-FFF2-40B4-BE49-F238E27FC236}">
                <a16:creationId xmlns:a16="http://schemas.microsoft.com/office/drawing/2014/main" id="{5B8FC4AF-A05C-4D2B-926B-55BCF7A9371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257336" y="4305364"/>
            <a:ext cx="590749" cy="1205747"/>
          </a:xfrm>
          <a:prstGeom prst="rect">
            <a:avLst/>
          </a:prstGeom>
        </p:spPr>
      </p:pic>
      <p:pic>
        <p:nvPicPr>
          <p:cNvPr id="11" name="Grafik 10">
            <a:extLst>
              <a:ext uri="{FF2B5EF4-FFF2-40B4-BE49-F238E27FC236}">
                <a16:creationId xmlns:a16="http://schemas.microsoft.com/office/drawing/2014/main" id="{5D2E7BE7-A8E0-4029-9B9E-5AB0BAFD035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565617" y="4135266"/>
            <a:ext cx="590749" cy="1205747"/>
          </a:xfrm>
          <a:prstGeom prst="rect">
            <a:avLst/>
          </a:prstGeom>
        </p:spPr>
      </p:pic>
      <p:pic>
        <p:nvPicPr>
          <p:cNvPr id="15" name="Grafik 14">
            <a:extLst>
              <a:ext uri="{FF2B5EF4-FFF2-40B4-BE49-F238E27FC236}">
                <a16:creationId xmlns:a16="http://schemas.microsoft.com/office/drawing/2014/main" id="{FF7D5C48-680F-43B0-A9CF-5A28E05CE4E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387816" y="2492948"/>
            <a:ext cx="1409329" cy="1337144"/>
          </a:xfrm>
          <a:prstGeom prst="rect">
            <a:avLst/>
          </a:prstGeom>
        </p:spPr>
      </p:pic>
      <p:cxnSp>
        <p:nvCxnSpPr>
          <p:cNvPr id="16" name="Gerade Verbindung mit Pfeil 15">
            <a:extLst>
              <a:ext uri="{FF2B5EF4-FFF2-40B4-BE49-F238E27FC236}">
                <a16:creationId xmlns:a16="http://schemas.microsoft.com/office/drawing/2014/main" id="{60635C0A-674C-46A7-90DD-768F8F42FE2C}"/>
              </a:ext>
            </a:extLst>
          </p:cNvPr>
          <p:cNvCxnSpPr/>
          <p:nvPr/>
        </p:nvCxnSpPr>
        <p:spPr>
          <a:xfrm>
            <a:off x="3265196" y="2716634"/>
            <a:ext cx="1476164" cy="0"/>
          </a:xfrm>
          <a:prstGeom prst="straightConnector1">
            <a:avLst/>
          </a:prstGeom>
          <a:ln w="28575">
            <a:solidFill>
              <a:schemeClr val="accent6"/>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a:extLst>
              <a:ext uri="{FF2B5EF4-FFF2-40B4-BE49-F238E27FC236}">
                <a16:creationId xmlns:a16="http://schemas.microsoft.com/office/drawing/2014/main" id="{AE19E613-FBA8-4F93-8704-8FA331323F83}"/>
              </a:ext>
            </a:extLst>
          </p:cNvPr>
          <p:cNvCxnSpPr/>
          <p:nvPr/>
        </p:nvCxnSpPr>
        <p:spPr>
          <a:xfrm>
            <a:off x="3265196" y="4732858"/>
            <a:ext cx="1476164" cy="0"/>
          </a:xfrm>
          <a:prstGeom prst="straightConnector1">
            <a:avLst/>
          </a:prstGeom>
          <a:ln w="28575">
            <a:solidFill>
              <a:schemeClr val="accent6"/>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Gerade Verbindung mit Pfeil 17">
            <a:extLst>
              <a:ext uri="{FF2B5EF4-FFF2-40B4-BE49-F238E27FC236}">
                <a16:creationId xmlns:a16="http://schemas.microsoft.com/office/drawing/2014/main" id="{3AB73CBB-C124-4F93-9AFA-29C715E9162F}"/>
              </a:ext>
            </a:extLst>
          </p:cNvPr>
          <p:cNvCxnSpPr>
            <a:cxnSpLocks/>
          </p:cNvCxnSpPr>
          <p:nvPr/>
        </p:nvCxnSpPr>
        <p:spPr>
          <a:xfrm flipV="1">
            <a:off x="2488190" y="3648581"/>
            <a:ext cx="0" cy="576064"/>
          </a:xfrm>
          <a:prstGeom prst="straightConnector1">
            <a:avLst/>
          </a:prstGeom>
          <a:ln w="28575">
            <a:solidFill>
              <a:schemeClr val="accent6"/>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21" name="Grafik 20">
            <a:extLst>
              <a:ext uri="{FF2B5EF4-FFF2-40B4-BE49-F238E27FC236}">
                <a16:creationId xmlns:a16="http://schemas.microsoft.com/office/drawing/2014/main" id="{0649791B-1AB0-4EFE-B82D-97EAF4B63269}"/>
              </a:ext>
            </a:extLst>
          </p:cNvPr>
          <p:cNvPicPr>
            <a:picLocks noChangeAspect="1"/>
          </p:cNvPicPr>
          <p:nvPr/>
        </p:nvPicPr>
        <p:blipFill>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43656" y="5447141"/>
            <a:ext cx="1006391" cy="1041656"/>
          </a:xfrm>
          <a:prstGeom prst="rect">
            <a:avLst/>
          </a:prstGeom>
        </p:spPr>
      </p:pic>
      <p:pic>
        <p:nvPicPr>
          <p:cNvPr id="22" name="Grafik 21">
            <a:extLst>
              <a:ext uri="{FF2B5EF4-FFF2-40B4-BE49-F238E27FC236}">
                <a16:creationId xmlns:a16="http://schemas.microsoft.com/office/drawing/2014/main" id="{4A86B17C-55F5-4C96-B2D5-6BCD5B70877C}"/>
              </a:ext>
            </a:extLst>
          </p:cNvPr>
          <p:cNvPicPr>
            <a:picLocks noChangeAspect="1"/>
          </p:cNvPicPr>
          <p:nvPr/>
        </p:nvPicPr>
        <p:blipFill>
          <a:blip r:embed="rId12"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73917" y="5387776"/>
            <a:ext cx="1198058" cy="682098"/>
          </a:xfrm>
          <a:prstGeom prst="rect">
            <a:avLst/>
          </a:prstGeom>
        </p:spPr>
      </p:pic>
      <p:pic>
        <p:nvPicPr>
          <p:cNvPr id="23" name="Grafik 22">
            <a:extLst>
              <a:ext uri="{FF2B5EF4-FFF2-40B4-BE49-F238E27FC236}">
                <a16:creationId xmlns:a16="http://schemas.microsoft.com/office/drawing/2014/main" id="{84E6B28E-0542-41EC-BF9F-84A5BECE6C02}"/>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581175" y="5838236"/>
            <a:ext cx="615433" cy="633582"/>
          </a:xfrm>
          <a:prstGeom prst="rect">
            <a:avLst/>
          </a:prstGeom>
        </p:spPr>
      </p:pic>
      <p:pic>
        <p:nvPicPr>
          <p:cNvPr id="3" name="Grafik 2">
            <a:extLst>
              <a:ext uri="{FF2B5EF4-FFF2-40B4-BE49-F238E27FC236}">
                <a16:creationId xmlns:a16="http://schemas.microsoft.com/office/drawing/2014/main" id="{8C5A0B16-672D-4F4F-89CB-1DD637066B6E}"/>
              </a:ext>
            </a:extLst>
          </p:cNvPr>
          <p:cNvPicPr>
            <a:picLocks noChangeAspect="1"/>
          </p:cNvPicPr>
          <p:nvPr/>
        </p:nvPicPr>
        <p:blipFill>
          <a:blip r:embed="rId14"/>
          <a:stretch>
            <a:fillRect/>
          </a:stretch>
        </p:blipFill>
        <p:spPr>
          <a:xfrm>
            <a:off x="6869291" y="1988512"/>
            <a:ext cx="1755800" cy="1536325"/>
          </a:xfrm>
          <a:prstGeom prst="rect">
            <a:avLst/>
          </a:prstGeom>
        </p:spPr>
      </p:pic>
      <p:sp>
        <p:nvSpPr>
          <p:cNvPr id="20" name="Rechteck 24">
            <a:extLst>
              <a:ext uri="{FF2B5EF4-FFF2-40B4-BE49-F238E27FC236}">
                <a16:creationId xmlns:a16="http://schemas.microsoft.com/office/drawing/2014/main" id="{517326EA-969C-4085-8A04-A8FD46173F55}"/>
              </a:ext>
            </a:extLst>
          </p:cNvPr>
          <p:cNvSpPr/>
          <p:nvPr>
            <p:custDataLst>
              <p:tags r:id="rId3"/>
            </p:custDataLst>
          </p:nvPr>
        </p:nvSpPr>
        <p:spPr>
          <a:xfrm>
            <a:off x="8973389" y="2081020"/>
            <a:ext cx="2742658" cy="3744416"/>
          </a:xfrm>
          <a:prstGeom prst="rect">
            <a:avLst/>
          </a:prstGeom>
          <a:solidFill>
            <a:schemeClr val="accent5">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70650" tIns="70650" rIns="70650" bIns="70650" rtlCol="0" anchor="t"/>
          <a:lstStyle/>
          <a:p>
            <a:pPr marL="105980" indent="-105980">
              <a:lnSpc>
                <a:spcPct val="90000"/>
              </a:lnSpc>
              <a:spcAft>
                <a:spcPts val="1178"/>
              </a:spcAft>
              <a:buClr>
                <a:srgbClr val="0091DC"/>
              </a:buClr>
            </a:pPr>
            <a:r>
              <a:rPr lang="en-US" sz="1600" b="1" dirty="0">
                <a:solidFill>
                  <a:schemeClr val="tx1"/>
                </a:solidFill>
              </a:rPr>
              <a:t>Cross selling </a:t>
            </a:r>
            <a:endParaRPr lang="en-US" sz="1600" b="1" dirty="0">
              <a:solidFill>
                <a:schemeClr val="tx1"/>
              </a:solidFill>
              <a:highlight>
                <a:srgbClr val="FFFF00"/>
              </a:highlight>
            </a:endParaRPr>
          </a:p>
          <a:p>
            <a:pPr marL="285750" indent="-285750">
              <a:lnSpc>
                <a:spcPct val="90000"/>
              </a:lnSpc>
              <a:spcAft>
                <a:spcPts val="1178"/>
              </a:spcAft>
              <a:buClr>
                <a:schemeClr val="tx1"/>
              </a:buClr>
              <a:buFont typeface="Arial" panose="020B0604020202020204" pitchFamily="34" charset="0"/>
              <a:buChar char="•"/>
            </a:pPr>
            <a:r>
              <a:rPr lang="en-US" sz="1400" dirty="0">
                <a:solidFill>
                  <a:srgbClr val="000000"/>
                </a:solidFill>
                <a:sym typeface="MetaPlusLF" pitchFamily="2" charset="0"/>
              </a:rPr>
              <a:t>Today: Axes</a:t>
            </a:r>
          </a:p>
          <a:p>
            <a:pPr marL="285750" indent="-285750">
              <a:lnSpc>
                <a:spcPct val="90000"/>
              </a:lnSpc>
              <a:spcAft>
                <a:spcPts val="1178"/>
              </a:spcAft>
              <a:buClr>
                <a:schemeClr val="tx1"/>
              </a:buClr>
              <a:buFont typeface="Arial" panose="020B0604020202020204" pitchFamily="34" charset="0"/>
              <a:buChar char="•"/>
            </a:pPr>
            <a:r>
              <a:rPr lang="en-US" sz="1400" dirty="0">
                <a:solidFill>
                  <a:srgbClr val="000000"/>
                </a:solidFill>
                <a:sym typeface="MetaPlusLF" pitchFamily="2" charset="0"/>
              </a:rPr>
              <a:t>Today: Axes</a:t>
            </a:r>
            <a:r>
              <a:rPr lang="en-US" sz="1400" dirty="0">
                <a:solidFill>
                  <a:srgbClr val="000000"/>
                </a:solidFill>
                <a:sym typeface="Wingdings" panose="05000000000000000000" pitchFamily="2" charset="2"/>
              </a:rPr>
              <a:t> motor</a:t>
            </a:r>
            <a:endParaRPr lang="en-US" sz="1400" dirty="0">
              <a:solidFill>
                <a:srgbClr val="000000"/>
              </a:solidFill>
              <a:sym typeface="MetaPlusLF" pitchFamily="2" charset="0"/>
            </a:endParaRPr>
          </a:p>
          <a:p>
            <a:pPr marL="285750" indent="-285750">
              <a:lnSpc>
                <a:spcPct val="90000"/>
              </a:lnSpc>
              <a:spcAft>
                <a:spcPts val="1178"/>
              </a:spcAft>
              <a:buClr>
                <a:schemeClr val="tx1"/>
              </a:buClr>
              <a:buFont typeface="Arial" panose="020B0604020202020204" pitchFamily="34" charset="0"/>
              <a:buChar char="•"/>
            </a:pPr>
            <a:r>
              <a:rPr lang="en-US" sz="1400" dirty="0">
                <a:solidFill>
                  <a:srgbClr val="000000"/>
                </a:solidFill>
                <a:sym typeface="MetaPlusLF" pitchFamily="2" charset="0"/>
              </a:rPr>
              <a:t>Today: Axes</a:t>
            </a:r>
            <a:r>
              <a:rPr lang="en-US" sz="1400" dirty="0">
                <a:solidFill>
                  <a:srgbClr val="000000"/>
                </a:solidFill>
                <a:sym typeface="Wingdings" panose="05000000000000000000" pitchFamily="2" charset="2"/>
              </a:rPr>
              <a:t> motor drive PLC</a:t>
            </a:r>
          </a:p>
          <a:p>
            <a:pPr marL="285750" indent="-285750">
              <a:lnSpc>
                <a:spcPct val="90000"/>
              </a:lnSpc>
              <a:spcAft>
                <a:spcPts val="1178"/>
              </a:spcAft>
              <a:buClr>
                <a:schemeClr val="tx1"/>
              </a:buClr>
              <a:buFont typeface="Arial" panose="020B0604020202020204" pitchFamily="34" charset="0"/>
              <a:buChar char="•"/>
            </a:pPr>
            <a:r>
              <a:rPr lang="en-US" sz="1400" dirty="0">
                <a:solidFill>
                  <a:srgbClr val="000000"/>
                </a:solidFill>
                <a:sym typeface="Wingdings" panose="05000000000000000000" pitchFamily="2" charset="2"/>
              </a:rPr>
              <a:t>Today: Axes  motor drive PLC</a:t>
            </a:r>
          </a:p>
          <a:p>
            <a:pPr marL="285750" indent="-285750">
              <a:lnSpc>
                <a:spcPct val="90000"/>
              </a:lnSpc>
              <a:spcAft>
                <a:spcPts val="1178"/>
              </a:spcAft>
              <a:buClr>
                <a:schemeClr val="tx1"/>
              </a:buClr>
              <a:buFont typeface="Arial" panose="020B0604020202020204" pitchFamily="34" charset="0"/>
              <a:buChar char="•"/>
            </a:pPr>
            <a:r>
              <a:rPr lang="en-US" sz="1400" dirty="0">
                <a:solidFill>
                  <a:srgbClr val="000000"/>
                </a:solidFill>
                <a:sym typeface="Wingdings" panose="05000000000000000000" pitchFamily="2" charset="2"/>
              </a:rPr>
              <a:t>Tomorrow: PLC drive motor  axes sensors</a:t>
            </a:r>
          </a:p>
          <a:p>
            <a:pPr marL="285750" indent="-285750">
              <a:lnSpc>
                <a:spcPct val="90000"/>
              </a:lnSpc>
              <a:spcAft>
                <a:spcPts val="1178"/>
              </a:spcAft>
              <a:buClr>
                <a:schemeClr val="tx1"/>
              </a:buClr>
              <a:buFont typeface="Arial" panose="020B0604020202020204" pitchFamily="34" charset="0"/>
              <a:buChar char="•"/>
            </a:pPr>
            <a:r>
              <a:rPr lang="en-US" sz="1400" dirty="0">
                <a:solidFill>
                  <a:srgbClr val="000000"/>
                </a:solidFill>
                <a:sym typeface="Wingdings" panose="05000000000000000000" pitchFamily="2" charset="2"/>
              </a:rPr>
              <a:t>Tomorrow: Drive motor  axes</a:t>
            </a:r>
          </a:p>
          <a:p>
            <a:pPr marL="285750" indent="-285750">
              <a:lnSpc>
                <a:spcPct val="90000"/>
              </a:lnSpc>
              <a:spcAft>
                <a:spcPts val="1178"/>
              </a:spcAft>
              <a:buClr>
                <a:schemeClr val="tx1"/>
              </a:buClr>
              <a:buFont typeface="Arial" panose="020B0604020202020204" pitchFamily="34" charset="0"/>
              <a:buChar char="•"/>
            </a:pPr>
            <a:r>
              <a:rPr lang="en-US" sz="1400" dirty="0">
                <a:solidFill>
                  <a:srgbClr val="000000"/>
                </a:solidFill>
                <a:sym typeface="Wingdings" panose="05000000000000000000" pitchFamily="2" charset="2"/>
              </a:rPr>
              <a:t>Tomorrow: PLC drive motor axes</a:t>
            </a:r>
            <a:endParaRPr lang="en-US" sz="1400" dirty="0">
              <a:solidFill>
                <a:srgbClr val="000000"/>
              </a:solidFill>
              <a:sym typeface="MetaPlusLF" pitchFamily="2" charset="0"/>
            </a:endParaRPr>
          </a:p>
          <a:p>
            <a:pPr marL="174475" indent="-174475">
              <a:lnSpc>
                <a:spcPct val="90000"/>
              </a:lnSpc>
              <a:spcAft>
                <a:spcPts val="1178"/>
              </a:spcAft>
              <a:buClr>
                <a:srgbClr val="0091DC"/>
              </a:buClr>
              <a:buFont typeface="Wingdings" pitchFamily="2" charset="2"/>
              <a:buChar char="§"/>
            </a:pPr>
            <a:endParaRPr lang="en-US" sz="1200" dirty="0">
              <a:solidFill>
                <a:srgbClr val="000000"/>
              </a:solidFill>
            </a:endParaRPr>
          </a:p>
          <a:p>
            <a:pPr marL="174475" indent="-174475">
              <a:lnSpc>
                <a:spcPct val="90000"/>
              </a:lnSpc>
              <a:spcAft>
                <a:spcPts val="1178"/>
              </a:spcAft>
              <a:buClr>
                <a:srgbClr val="0091DC"/>
              </a:buClr>
              <a:buFont typeface="Wingdings" pitchFamily="2" charset="2"/>
              <a:buChar char="§"/>
            </a:pPr>
            <a:endParaRPr lang="en-US" sz="1400" dirty="0">
              <a:solidFill>
                <a:srgbClr val="000000"/>
              </a:solidFill>
              <a:sym typeface="MetaPlusLF" pitchFamily="2" charset="0"/>
            </a:endParaRPr>
          </a:p>
          <a:p>
            <a:pPr marL="174475" indent="-174475">
              <a:lnSpc>
                <a:spcPct val="90000"/>
              </a:lnSpc>
              <a:spcAft>
                <a:spcPts val="1178"/>
              </a:spcAft>
              <a:buClr>
                <a:srgbClr val="0091DC"/>
              </a:buClr>
              <a:buFont typeface="Wingdings" pitchFamily="2" charset="2"/>
              <a:buChar char="§"/>
            </a:pPr>
            <a:endParaRPr lang="en-US" sz="1374" b="1" dirty="0">
              <a:solidFill>
                <a:srgbClr val="FF0000"/>
              </a:solidFill>
            </a:endParaRPr>
          </a:p>
          <a:p>
            <a:pPr marL="174475" indent="-174475">
              <a:lnSpc>
                <a:spcPct val="90000"/>
              </a:lnSpc>
              <a:spcAft>
                <a:spcPts val="1178"/>
              </a:spcAft>
              <a:buClr>
                <a:srgbClr val="0091DC"/>
              </a:buClr>
            </a:pPr>
            <a:endParaRPr lang="en-US" sz="1079" dirty="0">
              <a:solidFill>
                <a:srgbClr val="000000"/>
              </a:solidFill>
            </a:endParaRPr>
          </a:p>
        </p:txBody>
      </p:sp>
    </p:spTree>
    <p:extLst>
      <p:ext uri="{BB962C8B-B14F-4D97-AF65-F5344CB8AC3E}">
        <p14:creationId xmlns:p14="http://schemas.microsoft.com/office/powerpoint/2010/main" val="30672226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2DD17F42-2C79-42B7-A5BE-B509B5CB341C}"/>
              </a:ext>
            </a:extLst>
          </p:cNvPr>
          <p:cNvGraphicFramePr>
            <a:graphicFrameLocks noChangeAspect="1"/>
          </p:cNvGraphicFramePr>
          <p:nvPr>
            <p:custDataLst>
              <p:tags r:id="rId1"/>
            </p:custDataLst>
            <p:extLst>
              <p:ext uri="{D42A27DB-BD31-4B8C-83A1-F6EECF244321}">
                <p14:modId xmlns:p14="http://schemas.microsoft.com/office/powerpoint/2010/main" val="36988664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216" imgH="216" progId="TCLayout.ActiveDocument.1">
                  <p:embed/>
                </p:oleObj>
              </mc:Choice>
              <mc:Fallback>
                <p:oleObj name="think-cell Folie" r:id="rId4" imgW="216" imgH="216" progId="TCLayout.ActiveDocument.1">
                  <p:embed/>
                  <p:pic>
                    <p:nvPicPr>
                      <p:cNvPr id="8" name="Objekt 7" hidden="1">
                        <a:extLst>
                          <a:ext uri="{FF2B5EF4-FFF2-40B4-BE49-F238E27FC236}">
                            <a16:creationId xmlns:a16="http://schemas.microsoft.com/office/drawing/2014/main" id="{2DD17F42-2C79-42B7-A5BE-B509B5CB341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1B22B712-ED42-4790-B33F-14B74E4581F9}"/>
              </a:ext>
            </a:extLst>
          </p:cNvPr>
          <p:cNvSpPr/>
          <p:nvPr>
            <p:custDataLst>
              <p:tags r:id="rId2"/>
            </p:custDataLst>
          </p:nvPr>
        </p:nvSpPr>
        <p:spPr>
          <a:xfrm>
            <a:off x="0" y="0"/>
            <a:ext cx="158750" cy="15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en-GB" sz="2100" b="1" dirty="0">
              <a:latin typeface="MetaPlusLF" panose="02000503060000020004" pitchFamily="2" charset="0"/>
              <a:sym typeface="MetaPlusLF" panose="02000503060000020004" pitchFamily="2" charset="0"/>
            </a:endParaRPr>
          </a:p>
        </p:txBody>
      </p:sp>
      <p:sp>
        <p:nvSpPr>
          <p:cNvPr id="4" name="Foliennummernplatzhalter 3">
            <a:extLst>
              <a:ext uri="{FF2B5EF4-FFF2-40B4-BE49-F238E27FC236}">
                <a16:creationId xmlns:a16="http://schemas.microsoft.com/office/drawing/2014/main" id="{AFB0A618-E15C-418E-9D2B-24E10E9F0770}"/>
              </a:ext>
            </a:extLst>
          </p:cNvPr>
          <p:cNvSpPr>
            <a:spLocks noGrp="1"/>
          </p:cNvSpPr>
          <p:nvPr>
            <p:ph type="sldNum" sz="quarter" idx="4"/>
          </p:nvPr>
        </p:nvSpPr>
        <p:spPr>
          <a:xfrm>
            <a:off x="10573200" y="6516000"/>
            <a:ext cx="1148400" cy="201600"/>
          </a:xfrm>
        </p:spPr>
        <p:txBody>
          <a:bodyPr/>
          <a:lstStyle/>
          <a:p>
            <a:fld id="{EA182149-5FEE-46AB-9490-B3CD4011A729}" type="slidenum">
              <a:rPr lang="en-GB" smtClean="0"/>
              <a:pPr/>
              <a:t>11</a:t>
            </a:fld>
            <a:endParaRPr lang="en-GB" dirty="0"/>
          </a:p>
        </p:txBody>
      </p:sp>
      <p:sp>
        <p:nvSpPr>
          <p:cNvPr id="5" name="Titel 4">
            <a:extLst>
              <a:ext uri="{FF2B5EF4-FFF2-40B4-BE49-F238E27FC236}">
                <a16:creationId xmlns:a16="http://schemas.microsoft.com/office/drawing/2014/main" id="{629D836C-9CC3-4FBA-AB7F-001B6D31E589}"/>
              </a:ext>
            </a:extLst>
          </p:cNvPr>
          <p:cNvSpPr>
            <a:spLocks noGrp="1"/>
          </p:cNvSpPr>
          <p:nvPr>
            <p:ph type="title"/>
          </p:nvPr>
        </p:nvSpPr>
        <p:spPr/>
        <p:txBody>
          <a:bodyPr/>
          <a:lstStyle/>
          <a:p>
            <a:r>
              <a:rPr lang="en-GB" dirty="0"/>
              <a:t>2</a:t>
            </a:r>
            <a:r>
              <a:rPr lang="lt-LT" dirty="0"/>
              <a:t>.</a:t>
            </a:r>
            <a:r>
              <a:rPr lang="en-GB" dirty="0"/>
              <a:t> Customers need for ...</a:t>
            </a:r>
            <a:br>
              <a:rPr lang="en-GB" dirty="0"/>
            </a:br>
            <a:endParaRPr lang="en-US" dirty="0"/>
          </a:p>
        </p:txBody>
      </p:sp>
      <p:cxnSp>
        <p:nvCxnSpPr>
          <p:cNvPr id="9" name="Gerade Verbindung 81">
            <a:extLst>
              <a:ext uri="{FF2B5EF4-FFF2-40B4-BE49-F238E27FC236}">
                <a16:creationId xmlns:a16="http://schemas.microsoft.com/office/drawing/2014/main" id="{4876E150-B7AE-4DBC-98CE-063D1C91E4FC}"/>
              </a:ext>
            </a:extLst>
          </p:cNvPr>
          <p:cNvCxnSpPr/>
          <p:nvPr/>
        </p:nvCxnSpPr>
        <p:spPr>
          <a:xfrm>
            <a:off x="3615399" y="3926556"/>
            <a:ext cx="0" cy="282631"/>
          </a:xfrm>
          <a:prstGeom prst="line">
            <a:avLst/>
          </a:prstGeom>
          <a:ln w="317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 name="Gerade Verbindung 82">
            <a:extLst>
              <a:ext uri="{FF2B5EF4-FFF2-40B4-BE49-F238E27FC236}">
                <a16:creationId xmlns:a16="http://schemas.microsoft.com/office/drawing/2014/main" id="{EE494E1A-1955-4EA4-BF58-7A7CE24BF279}"/>
              </a:ext>
            </a:extLst>
          </p:cNvPr>
          <p:cNvCxnSpPr/>
          <p:nvPr/>
        </p:nvCxnSpPr>
        <p:spPr>
          <a:xfrm>
            <a:off x="2767505" y="4032657"/>
            <a:ext cx="0" cy="1413157"/>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Textfeld 11">
            <a:extLst>
              <a:ext uri="{FF2B5EF4-FFF2-40B4-BE49-F238E27FC236}">
                <a16:creationId xmlns:a16="http://schemas.microsoft.com/office/drawing/2014/main" id="{2ADEE7A7-FAC3-4BD6-88E2-E760AA073392}"/>
              </a:ext>
            </a:extLst>
          </p:cNvPr>
          <p:cNvSpPr txBox="1"/>
          <p:nvPr/>
        </p:nvSpPr>
        <p:spPr>
          <a:xfrm>
            <a:off x="1636980" y="4668577"/>
            <a:ext cx="1101676" cy="241604"/>
          </a:xfrm>
          <a:prstGeom prst="rect">
            <a:avLst/>
          </a:prstGeom>
          <a:noFill/>
        </p:spPr>
        <p:txBody>
          <a:bodyPr wrap="square" rtlCol="0">
            <a:spAutoFit/>
          </a:bodyPr>
          <a:lstStyle/>
          <a:p>
            <a:pPr algn="ctr"/>
            <a:r>
              <a:rPr lang="de-DE" sz="981">
                <a:solidFill>
                  <a:srgbClr val="000000"/>
                </a:solidFill>
                <a:latin typeface="MetaPlusLF"/>
              </a:rPr>
              <a:t>Ethernet</a:t>
            </a:r>
            <a:endParaRPr lang="en-GB" sz="981" dirty="0">
              <a:solidFill>
                <a:srgbClr val="000000"/>
              </a:solidFill>
              <a:latin typeface="MetaPlusLF"/>
            </a:endParaRPr>
          </a:p>
        </p:txBody>
      </p:sp>
      <p:cxnSp>
        <p:nvCxnSpPr>
          <p:cNvPr id="13" name="Gerade Verbindung 86">
            <a:extLst>
              <a:ext uri="{FF2B5EF4-FFF2-40B4-BE49-F238E27FC236}">
                <a16:creationId xmlns:a16="http://schemas.microsoft.com/office/drawing/2014/main" id="{BC410B89-2944-4C5F-8664-8CFF6BEA5387}"/>
              </a:ext>
            </a:extLst>
          </p:cNvPr>
          <p:cNvCxnSpPr/>
          <p:nvPr/>
        </p:nvCxnSpPr>
        <p:spPr>
          <a:xfrm>
            <a:off x="2979478" y="3607413"/>
            <a:ext cx="0" cy="2674105"/>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 name="Gruppieren 149">
            <a:extLst>
              <a:ext uri="{FF2B5EF4-FFF2-40B4-BE49-F238E27FC236}">
                <a16:creationId xmlns:a16="http://schemas.microsoft.com/office/drawing/2014/main" id="{7D463264-D27D-4FC4-B1CD-F45396AEE477}"/>
              </a:ext>
            </a:extLst>
          </p:cNvPr>
          <p:cNvGrpSpPr/>
          <p:nvPr/>
        </p:nvGrpSpPr>
        <p:grpSpPr>
          <a:xfrm>
            <a:off x="3191453" y="4138530"/>
            <a:ext cx="242395" cy="201147"/>
            <a:chOff x="395536" y="3789040"/>
            <a:chExt cx="432048" cy="432048"/>
          </a:xfrm>
        </p:grpSpPr>
        <p:sp>
          <p:nvSpPr>
            <p:cNvPr id="15" name="Ellipse 14">
              <a:extLst>
                <a:ext uri="{FF2B5EF4-FFF2-40B4-BE49-F238E27FC236}">
                  <a16:creationId xmlns:a16="http://schemas.microsoft.com/office/drawing/2014/main" id="{0918FCA2-BAC3-47EB-A736-3070A685DF97}"/>
                </a:ext>
              </a:extLst>
            </p:cNvPr>
            <p:cNvSpPr/>
            <p:nvPr/>
          </p:nvSpPr>
          <p:spPr>
            <a:xfrm>
              <a:off x="395536" y="3789040"/>
              <a:ext cx="432048"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309">
                <a:solidFill>
                  <a:srgbClr val="FFFFFF"/>
                </a:solidFill>
              </a:endParaRPr>
            </a:p>
          </p:txBody>
        </p:sp>
        <p:sp>
          <p:nvSpPr>
            <p:cNvPr id="16" name="Ellipse 15">
              <a:extLst>
                <a:ext uri="{FF2B5EF4-FFF2-40B4-BE49-F238E27FC236}">
                  <a16:creationId xmlns:a16="http://schemas.microsoft.com/office/drawing/2014/main" id="{BE9121CB-C356-4D04-9802-3AD9C02B959C}"/>
                </a:ext>
              </a:extLst>
            </p:cNvPr>
            <p:cNvSpPr/>
            <p:nvPr/>
          </p:nvSpPr>
          <p:spPr>
            <a:xfrm>
              <a:off x="539552" y="3933056"/>
              <a:ext cx="144016" cy="144016"/>
            </a:xfrm>
            <a:prstGeom prst="ellips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309">
                <a:solidFill>
                  <a:srgbClr val="FFFFFF"/>
                </a:solidFill>
              </a:endParaRPr>
            </a:p>
          </p:txBody>
        </p:sp>
      </p:grpSp>
      <p:sp>
        <p:nvSpPr>
          <p:cNvPr id="17" name="Textfeld 16">
            <a:extLst>
              <a:ext uri="{FF2B5EF4-FFF2-40B4-BE49-F238E27FC236}">
                <a16:creationId xmlns:a16="http://schemas.microsoft.com/office/drawing/2014/main" id="{0891E633-4871-48C9-8E30-5C03C07E3D37}"/>
              </a:ext>
            </a:extLst>
          </p:cNvPr>
          <p:cNvSpPr txBox="1"/>
          <p:nvPr/>
        </p:nvSpPr>
        <p:spPr>
          <a:xfrm>
            <a:off x="506454" y="5274867"/>
            <a:ext cx="635921" cy="241604"/>
          </a:xfrm>
          <a:prstGeom prst="rect">
            <a:avLst/>
          </a:prstGeom>
          <a:noFill/>
        </p:spPr>
        <p:txBody>
          <a:bodyPr wrap="square" rtlCol="0">
            <a:spAutoFit/>
          </a:bodyPr>
          <a:lstStyle/>
          <a:p>
            <a:r>
              <a:rPr lang="de-DE" sz="981">
                <a:solidFill>
                  <a:srgbClr val="000000"/>
                </a:solidFill>
                <a:latin typeface="MetaPlusLF"/>
              </a:rPr>
              <a:t>Vision</a:t>
            </a:r>
            <a:endParaRPr lang="en-GB" sz="981">
              <a:solidFill>
                <a:srgbClr val="000000"/>
              </a:solidFill>
              <a:latin typeface="MetaPlusLF"/>
            </a:endParaRPr>
          </a:p>
        </p:txBody>
      </p:sp>
      <p:grpSp>
        <p:nvGrpSpPr>
          <p:cNvPr id="18" name="Gruppieren 5">
            <a:extLst>
              <a:ext uri="{FF2B5EF4-FFF2-40B4-BE49-F238E27FC236}">
                <a16:creationId xmlns:a16="http://schemas.microsoft.com/office/drawing/2014/main" id="{C2D70B7E-6A3A-4B1F-AA10-8341744520EA}"/>
              </a:ext>
            </a:extLst>
          </p:cNvPr>
          <p:cNvGrpSpPr>
            <a:grpSpLocks/>
          </p:cNvGrpSpPr>
          <p:nvPr/>
        </p:nvGrpSpPr>
        <p:grpSpPr bwMode="auto">
          <a:xfrm>
            <a:off x="1001059" y="4527262"/>
            <a:ext cx="635921" cy="565263"/>
            <a:chOff x="972312" y="586740"/>
            <a:chExt cx="7199376" cy="5684520"/>
          </a:xfrm>
        </p:grpSpPr>
        <p:pic>
          <p:nvPicPr>
            <p:cNvPr id="19" name="Grafik 3" descr="12340u_9.JPG">
              <a:extLst>
                <a:ext uri="{FF2B5EF4-FFF2-40B4-BE49-F238E27FC236}">
                  <a16:creationId xmlns:a16="http://schemas.microsoft.com/office/drawing/2014/main" id="{62856047-8539-4282-8E17-ADB1B81A676C}"/>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72312" y="586740"/>
              <a:ext cx="7199376" cy="5684520"/>
            </a:xfrm>
            <a:prstGeom prst="rect">
              <a:avLst/>
            </a:prstGeom>
            <a:noFill/>
            <a:ln w="9525">
              <a:noFill/>
              <a:miter lim="800000"/>
              <a:headEnd/>
              <a:tailEnd/>
            </a:ln>
          </p:spPr>
        </p:pic>
        <p:pic>
          <p:nvPicPr>
            <p:cNvPr id="20" name="Picture 2">
              <a:extLst>
                <a:ext uri="{FF2B5EF4-FFF2-40B4-BE49-F238E27FC236}">
                  <a16:creationId xmlns:a16="http://schemas.microsoft.com/office/drawing/2014/main" id="{F85FB4AE-2958-45FD-B542-73E3E3398B53}"/>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72312" y="987558"/>
              <a:ext cx="6484993" cy="4992626"/>
            </a:xfrm>
            <a:prstGeom prst="rect">
              <a:avLst/>
            </a:prstGeom>
            <a:noFill/>
            <a:ln w="9525">
              <a:noFill/>
              <a:miter lim="800000"/>
              <a:headEnd/>
              <a:tailEnd/>
            </a:ln>
          </p:spPr>
        </p:pic>
      </p:grpSp>
      <p:cxnSp>
        <p:nvCxnSpPr>
          <p:cNvPr id="21" name="Gerade Verbindung 94">
            <a:extLst>
              <a:ext uri="{FF2B5EF4-FFF2-40B4-BE49-F238E27FC236}">
                <a16:creationId xmlns:a16="http://schemas.microsoft.com/office/drawing/2014/main" id="{9792F83B-6985-4DF3-974D-42F9DD03C736}"/>
              </a:ext>
            </a:extLst>
          </p:cNvPr>
          <p:cNvCxnSpPr/>
          <p:nvPr/>
        </p:nvCxnSpPr>
        <p:spPr>
          <a:xfrm>
            <a:off x="2979479" y="5361276"/>
            <a:ext cx="565263"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Textfeld 21">
            <a:extLst>
              <a:ext uri="{FF2B5EF4-FFF2-40B4-BE49-F238E27FC236}">
                <a16:creationId xmlns:a16="http://schemas.microsoft.com/office/drawing/2014/main" id="{386EF812-9CE4-4E9A-AE1D-59BD8C8873E0}"/>
              </a:ext>
            </a:extLst>
          </p:cNvPr>
          <p:cNvSpPr txBox="1"/>
          <p:nvPr/>
        </p:nvSpPr>
        <p:spPr>
          <a:xfrm>
            <a:off x="859744" y="3361292"/>
            <a:ext cx="1483815" cy="392608"/>
          </a:xfrm>
          <a:prstGeom prst="rect">
            <a:avLst/>
          </a:prstGeom>
          <a:noFill/>
        </p:spPr>
        <p:txBody>
          <a:bodyPr wrap="square" rtlCol="0">
            <a:spAutoFit/>
          </a:bodyPr>
          <a:lstStyle/>
          <a:p>
            <a:pPr algn="ctr"/>
            <a:r>
              <a:rPr lang="de-DE" sz="981">
                <a:solidFill>
                  <a:srgbClr val="000000"/>
                </a:solidFill>
                <a:latin typeface="MetaPlusLF"/>
              </a:rPr>
              <a:t>CPX-E-CEC</a:t>
            </a:r>
            <a:br>
              <a:rPr lang="de-DE" sz="981">
                <a:solidFill>
                  <a:srgbClr val="000000"/>
                </a:solidFill>
                <a:latin typeface="MetaPlusLF"/>
              </a:rPr>
            </a:br>
            <a:r>
              <a:rPr lang="de-DE" sz="981">
                <a:solidFill>
                  <a:srgbClr val="000000"/>
                </a:solidFill>
                <a:latin typeface="MetaPlusLF"/>
              </a:rPr>
              <a:t>Motion Control System</a:t>
            </a:r>
            <a:endParaRPr lang="en-GB" sz="981" dirty="0">
              <a:solidFill>
                <a:srgbClr val="000000"/>
              </a:solidFill>
              <a:latin typeface="MetaPlusLF"/>
            </a:endParaRPr>
          </a:p>
        </p:txBody>
      </p:sp>
      <p:cxnSp>
        <p:nvCxnSpPr>
          <p:cNvPr id="23" name="Gerade Verbindung 96">
            <a:extLst>
              <a:ext uri="{FF2B5EF4-FFF2-40B4-BE49-F238E27FC236}">
                <a16:creationId xmlns:a16="http://schemas.microsoft.com/office/drawing/2014/main" id="{403E5CFE-33B1-4D0E-8985-16C47CEA3CAB}"/>
              </a:ext>
            </a:extLst>
          </p:cNvPr>
          <p:cNvCxnSpPr>
            <a:endCxn id="15" idx="0"/>
          </p:cNvCxnSpPr>
          <p:nvPr/>
        </p:nvCxnSpPr>
        <p:spPr>
          <a:xfrm>
            <a:off x="3302346" y="3924541"/>
            <a:ext cx="10304" cy="213988"/>
          </a:xfrm>
          <a:prstGeom prst="line">
            <a:avLst/>
          </a:prstGeom>
          <a:ln w="317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Gerade Verbindung 97">
            <a:extLst>
              <a:ext uri="{FF2B5EF4-FFF2-40B4-BE49-F238E27FC236}">
                <a16:creationId xmlns:a16="http://schemas.microsoft.com/office/drawing/2014/main" id="{7B4C08DA-3AD5-4CAB-973F-28C4DFBFA570}"/>
              </a:ext>
            </a:extLst>
          </p:cNvPr>
          <p:cNvCxnSpPr/>
          <p:nvPr/>
        </p:nvCxnSpPr>
        <p:spPr>
          <a:xfrm>
            <a:off x="2767505" y="2295013"/>
            <a:ext cx="0" cy="777236"/>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sp>
        <p:nvSpPr>
          <p:cNvPr id="25" name="Textfeld 24">
            <a:extLst>
              <a:ext uri="{FF2B5EF4-FFF2-40B4-BE49-F238E27FC236}">
                <a16:creationId xmlns:a16="http://schemas.microsoft.com/office/drawing/2014/main" id="{DFE3F6E9-1A09-4EA8-A8B9-40D715FFABAC}"/>
              </a:ext>
            </a:extLst>
          </p:cNvPr>
          <p:cNvSpPr txBox="1"/>
          <p:nvPr/>
        </p:nvSpPr>
        <p:spPr>
          <a:xfrm>
            <a:off x="506454" y="1780531"/>
            <a:ext cx="918552" cy="271805"/>
          </a:xfrm>
          <a:prstGeom prst="rect">
            <a:avLst/>
          </a:prstGeom>
          <a:noFill/>
        </p:spPr>
        <p:txBody>
          <a:bodyPr wrap="square" rtlCol="0">
            <a:spAutoFit/>
          </a:bodyPr>
          <a:lstStyle/>
          <a:p>
            <a:r>
              <a:rPr lang="de-DE" sz="1178">
                <a:solidFill>
                  <a:srgbClr val="000000"/>
                </a:solidFill>
                <a:latin typeface="MetaPlusLF"/>
              </a:rPr>
              <a:t>Host- PLC</a:t>
            </a:r>
            <a:endParaRPr lang="en-GB" sz="1178" dirty="0">
              <a:solidFill>
                <a:srgbClr val="000000"/>
              </a:solidFill>
              <a:latin typeface="MetaPlusLF"/>
            </a:endParaRPr>
          </a:p>
        </p:txBody>
      </p:sp>
      <p:pic>
        <p:nvPicPr>
          <p:cNvPr id="26" name="Picture 2">
            <a:extLst>
              <a:ext uri="{FF2B5EF4-FFF2-40B4-BE49-F238E27FC236}">
                <a16:creationId xmlns:a16="http://schemas.microsoft.com/office/drawing/2014/main" id="{D91289F3-008A-40F3-865D-AFE65E9215D0}"/>
              </a:ext>
            </a:extLst>
          </p:cNvPr>
          <p:cNvPicPr>
            <a:picLocks noChangeAspect="1" noChangeArrowheads="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10800000" flipV="1">
            <a:off x="1071716" y="5233841"/>
            <a:ext cx="353289" cy="350535"/>
          </a:xfrm>
          <a:prstGeom prst="rect">
            <a:avLst/>
          </a:prstGeom>
          <a:noFill/>
          <a:ln w="9525">
            <a:noFill/>
            <a:miter lim="800000"/>
            <a:headEnd/>
            <a:tailEnd/>
          </a:ln>
        </p:spPr>
      </p:pic>
      <p:cxnSp>
        <p:nvCxnSpPr>
          <p:cNvPr id="27" name="Gerade Verbindung 100">
            <a:extLst>
              <a:ext uri="{FF2B5EF4-FFF2-40B4-BE49-F238E27FC236}">
                <a16:creationId xmlns:a16="http://schemas.microsoft.com/office/drawing/2014/main" id="{DDE9CCBD-BCD2-4559-BD41-1BF0A8C734D9}"/>
              </a:ext>
            </a:extLst>
          </p:cNvPr>
          <p:cNvCxnSpPr/>
          <p:nvPr/>
        </p:nvCxnSpPr>
        <p:spPr>
          <a:xfrm flipH="1">
            <a:off x="1495665" y="2295012"/>
            <a:ext cx="1271841" cy="0"/>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28" name="Gerade Verbindung 101">
            <a:extLst>
              <a:ext uri="{FF2B5EF4-FFF2-40B4-BE49-F238E27FC236}">
                <a16:creationId xmlns:a16="http://schemas.microsoft.com/office/drawing/2014/main" id="{34064A33-E683-4C65-8A03-B74B862F17AA}"/>
              </a:ext>
            </a:extLst>
          </p:cNvPr>
          <p:cNvCxnSpPr/>
          <p:nvPr/>
        </p:nvCxnSpPr>
        <p:spPr>
          <a:xfrm>
            <a:off x="2626189" y="2789619"/>
            <a:ext cx="0" cy="282631"/>
          </a:xfrm>
          <a:prstGeom prst="line">
            <a:avLst/>
          </a:prstGeom>
          <a:ln w="381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29" name="Gerade Verbindung 102">
            <a:extLst>
              <a:ext uri="{FF2B5EF4-FFF2-40B4-BE49-F238E27FC236}">
                <a16:creationId xmlns:a16="http://schemas.microsoft.com/office/drawing/2014/main" id="{BE51E305-E319-4ED3-BE54-DB378C93CF0B}"/>
              </a:ext>
            </a:extLst>
          </p:cNvPr>
          <p:cNvCxnSpPr/>
          <p:nvPr/>
        </p:nvCxnSpPr>
        <p:spPr>
          <a:xfrm flipH="1">
            <a:off x="1425007" y="2789617"/>
            <a:ext cx="1201183" cy="0"/>
          </a:xfrm>
          <a:prstGeom prst="line">
            <a:avLst/>
          </a:prstGeom>
          <a:ln w="38100">
            <a:solidFill>
              <a:srgbClr val="FFC000"/>
            </a:solidFill>
            <a:prstDash val="sysDash"/>
          </a:ln>
        </p:spPr>
        <p:style>
          <a:lnRef idx="1">
            <a:schemeClr val="accent1"/>
          </a:lnRef>
          <a:fillRef idx="0">
            <a:schemeClr val="accent1"/>
          </a:fillRef>
          <a:effectRef idx="0">
            <a:schemeClr val="accent1"/>
          </a:effectRef>
          <a:fontRef idx="minor">
            <a:schemeClr val="tx1"/>
          </a:fontRef>
        </p:style>
      </p:cxnSp>
      <p:pic>
        <p:nvPicPr>
          <p:cNvPr id="30" name="Picture 5">
            <a:extLst>
              <a:ext uri="{FF2B5EF4-FFF2-40B4-BE49-F238E27FC236}">
                <a16:creationId xmlns:a16="http://schemas.microsoft.com/office/drawing/2014/main" id="{BE2B0230-157E-4350-B9C3-A92D4959EED8}"/>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778296" y="2436329"/>
            <a:ext cx="745915" cy="261169"/>
          </a:xfrm>
          <a:prstGeom prst="rect">
            <a:avLst/>
          </a:prstGeom>
          <a:noFill/>
          <a:ln w="9525">
            <a:noFill/>
            <a:miter lim="800000"/>
            <a:headEnd/>
            <a:tailEnd/>
          </a:ln>
        </p:spPr>
      </p:pic>
      <p:pic>
        <p:nvPicPr>
          <p:cNvPr id="31" name="Picture 2">
            <a:extLst>
              <a:ext uri="{FF2B5EF4-FFF2-40B4-BE49-F238E27FC236}">
                <a16:creationId xmlns:a16="http://schemas.microsoft.com/office/drawing/2014/main" id="{396D4657-B9BD-46C1-83D4-C0B4F5C3D7D6}"/>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778295" y="1941723"/>
            <a:ext cx="708816" cy="299884"/>
          </a:xfrm>
          <a:prstGeom prst="rect">
            <a:avLst/>
          </a:prstGeom>
          <a:noFill/>
          <a:ln w="9525">
            <a:noFill/>
            <a:miter lim="800000"/>
            <a:headEnd/>
            <a:tailEnd/>
          </a:ln>
        </p:spPr>
      </p:pic>
      <p:sp>
        <p:nvSpPr>
          <p:cNvPr id="32" name="Text Box 112">
            <a:extLst>
              <a:ext uri="{FF2B5EF4-FFF2-40B4-BE49-F238E27FC236}">
                <a16:creationId xmlns:a16="http://schemas.microsoft.com/office/drawing/2014/main" id="{95F6FC8A-9063-40EB-AE3F-07DFD0D00460}"/>
              </a:ext>
            </a:extLst>
          </p:cNvPr>
          <p:cNvSpPr txBox="1">
            <a:spLocks noChangeArrowheads="1"/>
          </p:cNvSpPr>
          <p:nvPr/>
        </p:nvSpPr>
        <p:spPr bwMode="auto">
          <a:xfrm>
            <a:off x="435797" y="4668577"/>
            <a:ext cx="635921" cy="241604"/>
          </a:xfrm>
          <a:prstGeom prst="rect">
            <a:avLst/>
          </a:prstGeom>
          <a:noFill/>
          <a:ln w="9525">
            <a:noFill/>
            <a:miter lim="800000"/>
            <a:headEnd/>
            <a:tailEnd/>
          </a:ln>
        </p:spPr>
        <p:txBody>
          <a:bodyPr wrap="square">
            <a:spAutoFit/>
          </a:bodyPr>
          <a:lstStyle/>
          <a:p>
            <a:pPr algn="ctr">
              <a:spcBef>
                <a:spcPct val="50000"/>
              </a:spcBef>
              <a:defRPr/>
            </a:pPr>
            <a:r>
              <a:rPr lang="en-US" sz="981">
                <a:solidFill>
                  <a:srgbClr val="000000"/>
                </a:solidFill>
                <a:latin typeface="MetaPlusLF"/>
              </a:rPr>
              <a:t>HMI</a:t>
            </a:r>
            <a:endParaRPr lang="en-US" sz="981" dirty="0">
              <a:solidFill>
                <a:srgbClr val="000000"/>
              </a:solidFill>
              <a:latin typeface="MetaPlusLF"/>
            </a:endParaRPr>
          </a:p>
        </p:txBody>
      </p:sp>
      <p:cxnSp>
        <p:nvCxnSpPr>
          <p:cNvPr id="33" name="Gerade Verbindung 106">
            <a:extLst>
              <a:ext uri="{FF2B5EF4-FFF2-40B4-BE49-F238E27FC236}">
                <a16:creationId xmlns:a16="http://schemas.microsoft.com/office/drawing/2014/main" id="{C5DB7A8B-BAE9-4AFC-950D-5AA253DA75CC}"/>
              </a:ext>
            </a:extLst>
          </p:cNvPr>
          <p:cNvCxnSpPr/>
          <p:nvPr/>
        </p:nvCxnSpPr>
        <p:spPr>
          <a:xfrm flipH="1">
            <a:off x="1636979" y="4880550"/>
            <a:ext cx="1130526"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4" name="Gerade Verbindung 107">
            <a:extLst>
              <a:ext uri="{FF2B5EF4-FFF2-40B4-BE49-F238E27FC236}">
                <a16:creationId xmlns:a16="http://schemas.microsoft.com/office/drawing/2014/main" id="{E5676A0E-2C54-45E8-97AC-873539CFA51C}"/>
              </a:ext>
            </a:extLst>
          </p:cNvPr>
          <p:cNvCxnSpPr/>
          <p:nvPr/>
        </p:nvCxnSpPr>
        <p:spPr>
          <a:xfrm flipH="1">
            <a:off x="1425007" y="5448567"/>
            <a:ext cx="1342499"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5" name="Textfeld 34">
            <a:extLst>
              <a:ext uri="{FF2B5EF4-FFF2-40B4-BE49-F238E27FC236}">
                <a16:creationId xmlns:a16="http://schemas.microsoft.com/office/drawing/2014/main" id="{BEDCC43B-08E5-4F3F-9057-B20E0213B88A}"/>
              </a:ext>
            </a:extLst>
          </p:cNvPr>
          <p:cNvSpPr txBox="1"/>
          <p:nvPr/>
        </p:nvSpPr>
        <p:spPr>
          <a:xfrm>
            <a:off x="3909007" y="4799164"/>
            <a:ext cx="1237012" cy="241604"/>
          </a:xfrm>
          <a:prstGeom prst="rect">
            <a:avLst/>
          </a:prstGeom>
          <a:noFill/>
        </p:spPr>
        <p:txBody>
          <a:bodyPr wrap="square" rtlCol="0">
            <a:spAutoFit/>
          </a:bodyPr>
          <a:lstStyle/>
          <a:p>
            <a:r>
              <a:rPr lang="de-DE" sz="981" dirty="0">
                <a:solidFill>
                  <a:srgbClr val="000000"/>
                </a:solidFill>
                <a:latin typeface="MetaPlusLF"/>
              </a:rPr>
              <a:t>CPX-E Remote I/O</a:t>
            </a:r>
            <a:endParaRPr lang="en-GB" sz="981" dirty="0">
              <a:solidFill>
                <a:srgbClr val="000000"/>
              </a:solidFill>
              <a:latin typeface="MetaPlusLF"/>
            </a:endParaRPr>
          </a:p>
        </p:txBody>
      </p:sp>
      <p:pic>
        <p:nvPicPr>
          <p:cNvPr id="36" name="Picture 2">
            <a:extLst>
              <a:ext uri="{FF2B5EF4-FFF2-40B4-BE49-F238E27FC236}">
                <a16:creationId xmlns:a16="http://schemas.microsoft.com/office/drawing/2014/main" id="{76475EFE-2204-438C-A574-92D75F38DB66}"/>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3120794" y="5220788"/>
            <a:ext cx="888298" cy="333112"/>
          </a:xfrm>
          <a:prstGeom prst="rect">
            <a:avLst/>
          </a:prstGeom>
          <a:noFill/>
          <a:ln w="9525">
            <a:noFill/>
            <a:miter lim="800000"/>
            <a:headEnd/>
            <a:tailEnd/>
          </a:ln>
        </p:spPr>
      </p:pic>
      <p:sp>
        <p:nvSpPr>
          <p:cNvPr id="37" name="Textfeld 36">
            <a:extLst>
              <a:ext uri="{FF2B5EF4-FFF2-40B4-BE49-F238E27FC236}">
                <a16:creationId xmlns:a16="http://schemas.microsoft.com/office/drawing/2014/main" id="{45F8CAD8-F83A-486E-8BF8-15449319D210}"/>
              </a:ext>
            </a:extLst>
          </p:cNvPr>
          <p:cNvSpPr txBox="1"/>
          <p:nvPr/>
        </p:nvSpPr>
        <p:spPr>
          <a:xfrm>
            <a:off x="3968688" y="5219961"/>
            <a:ext cx="918552" cy="241604"/>
          </a:xfrm>
          <a:prstGeom prst="rect">
            <a:avLst/>
          </a:prstGeom>
          <a:noFill/>
        </p:spPr>
        <p:txBody>
          <a:bodyPr wrap="square" rtlCol="0">
            <a:spAutoFit/>
          </a:bodyPr>
          <a:lstStyle/>
          <a:p>
            <a:r>
              <a:rPr lang="de-DE" sz="981">
                <a:solidFill>
                  <a:srgbClr val="000000"/>
                </a:solidFill>
                <a:latin typeface="MetaPlusLF"/>
              </a:rPr>
              <a:t>CPX Terminal</a:t>
            </a:r>
            <a:endParaRPr lang="en-GB" sz="981">
              <a:solidFill>
                <a:srgbClr val="000000"/>
              </a:solidFill>
              <a:latin typeface="MetaPlusLF"/>
            </a:endParaRPr>
          </a:p>
        </p:txBody>
      </p:sp>
      <p:cxnSp>
        <p:nvCxnSpPr>
          <p:cNvPr id="38" name="Gerade Verbindung 111">
            <a:extLst>
              <a:ext uri="{FF2B5EF4-FFF2-40B4-BE49-F238E27FC236}">
                <a16:creationId xmlns:a16="http://schemas.microsoft.com/office/drawing/2014/main" id="{9226DFEB-954C-43B9-BB97-204601B6299E}"/>
              </a:ext>
            </a:extLst>
          </p:cNvPr>
          <p:cNvCxnSpPr/>
          <p:nvPr/>
        </p:nvCxnSpPr>
        <p:spPr>
          <a:xfrm>
            <a:off x="2979479" y="4898010"/>
            <a:ext cx="565263"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9" name="Rechteck 38">
            <a:extLst>
              <a:ext uri="{FF2B5EF4-FFF2-40B4-BE49-F238E27FC236}">
                <a16:creationId xmlns:a16="http://schemas.microsoft.com/office/drawing/2014/main" id="{209151E0-BCD2-4372-978B-D9A40EEFAC47}"/>
              </a:ext>
            </a:extLst>
          </p:cNvPr>
          <p:cNvSpPr/>
          <p:nvPr/>
        </p:nvSpPr>
        <p:spPr>
          <a:xfrm>
            <a:off x="3968689" y="4169868"/>
            <a:ext cx="912624" cy="392608"/>
          </a:xfrm>
          <a:prstGeom prst="rect">
            <a:avLst/>
          </a:prstGeom>
        </p:spPr>
        <p:txBody>
          <a:bodyPr wrap="none">
            <a:spAutoFit/>
          </a:bodyPr>
          <a:lstStyle/>
          <a:p>
            <a:r>
              <a:rPr lang="de-DE" sz="981">
                <a:solidFill>
                  <a:srgbClr val="000000"/>
                </a:solidFill>
                <a:latin typeface="MetaPlusLF"/>
                <a:sym typeface="MetaPlusLF" pitchFamily="2" charset="0"/>
              </a:rPr>
              <a:t>IO-Link</a:t>
            </a:r>
            <a:br>
              <a:rPr lang="de-DE" sz="981">
                <a:solidFill>
                  <a:srgbClr val="000000"/>
                </a:solidFill>
                <a:latin typeface="MetaPlusLF"/>
                <a:sym typeface="MetaPlusLF" pitchFamily="2" charset="0"/>
              </a:rPr>
            </a:br>
            <a:r>
              <a:rPr lang="de-DE" sz="981">
                <a:solidFill>
                  <a:srgbClr val="000000"/>
                </a:solidFill>
                <a:latin typeface="MetaPlusLF"/>
                <a:sym typeface="MetaPlusLF" pitchFamily="2" charset="0"/>
              </a:rPr>
              <a:t>Valveterminal</a:t>
            </a:r>
            <a:endParaRPr lang="en-GB" sz="981">
              <a:solidFill>
                <a:srgbClr val="000000"/>
              </a:solidFill>
              <a:latin typeface="MetaPlusLF"/>
            </a:endParaRPr>
          </a:p>
        </p:txBody>
      </p:sp>
      <p:pic>
        <p:nvPicPr>
          <p:cNvPr id="40" name="Picture 3">
            <a:extLst>
              <a:ext uri="{FF2B5EF4-FFF2-40B4-BE49-F238E27FC236}">
                <a16:creationId xmlns:a16="http://schemas.microsoft.com/office/drawing/2014/main" id="{58293194-BA63-4C4C-8D45-2D2D4C1DE8B3}"/>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3544741" y="4209187"/>
            <a:ext cx="431328" cy="347886"/>
          </a:xfrm>
          <a:prstGeom prst="rect">
            <a:avLst/>
          </a:prstGeom>
          <a:noFill/>
          <a:ln w="9525">
            <a:noFill/>
            <a:miter lim="800000"/>
            <a:headEnd/>
            <a:tailEnd/>
          </a:ln>
        </p:spPr>
      </p:pic>
      <p:pic>
        <p:nvPicPr>
          <p:cNvPr id="41" name="Picture 2">
            <a:extLst>
              <a:ext uri="{FF2B5EF4-FFF2-40B4-BE49-F238E27FC236}">
                <a16:creationId xmlns:a16="http://schemas.microsoft.com/office/drawing/2014/main" id="{54D064D9-73C4-4428-BF40-3DEE4A8D6508}"/>
              </a:ext>
            </a:extLst>
          </p:cNvPr>
          <p:cNvPicPr>
            <a:picLocks noChangeAspect="1" noChangeArrowheads="1"/>
          </p:cNvPicPr>
          <p:nvPr/>
        </p:nvPicPr>
        <p:blipFill>
          <a:blip r:embed="rId13" cstate="print">
            <a:extLst>
              <a:ext uri="{28A0092B-C50C-407E-A947-70E740481C1C}">
                <a14:useLocalDpi xmlns:a14="http://schemas.microsoft.com/office/drawing/2010/main"/>
              </a:ext>
            </a:extLst>
          </a:blip>
          <a:srcRect/>
          <a:stretch>
            <a:fillRect/>
          </a:stretch>
        </p:blipFill>
        <p:spPr bwMode="auto">
          <a:xfrm>
            <a:off x="2812729" y="2012382"/>
            <a:ext cx="943987" cy="261699"/>
          </a:xfrm>
          <a:prstGeom prst="rect">
            <a:avLst/>
          </a:prstGeom>
          <a:noFill/>
          <a:ln w="9525">
            <a:noFill/>
            <a:miter lim="800000"/>
            <a:headEnd/>
            <a:tailEnd/>
          </a:ln>
        </p:spPr>
      </p:pic>
      <p:cxnSp>
        <p:nvCxnSpPr>
          <p:cNvPr id="42" name="Gerade Verbindung 120">
            <a:extLst>
              <a:ext uri="{FF2B5EF4-FFF2-40B4-BE49-F238E27FC236}">
                <a16:creationId xmlns:a16="http://schemas.microsoft.com/office/drawing/2014/main" id="{927DC2E6-C69F-4336-A327-2C42B9A423CF}"/>
              </a:ext>
            </a:extLst>
          </p:cNvPr>
          <p:cNvCxnSpPr/>
          <p:nvPr/>
        </p:nvCxnSpPr>
        <p:spPr>
          <a:xfrm>
            <a:off x="2908820" y="2295013"/>
            <a:ext cx="0" cy="777236"/>
          </a:xfrm>
          <a:prstGeom prst="line">
            <a:avLst/>
          </a:prstGeom>
          <a:ln w="381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4" name="Textfeld 43">
            <a:extLst>
              <a:ext uri="{FF2B5EF4-FFF2-40B4-BE49-F238E27FC236}">
                <a16:creationId xmlns:a16="http://schemas.microsoft.com/office/drawing/2014/main" id="{C28EB847-5DB3-4760-8697-98E95D97ABAB}"/>
              </a:ext>
            </a:extLst>
          </p:cNvPr>
          <p:cNvSpPr txBox="1"/>
          <p:nvPr/>
        </p:nvSpPr>
        <p:spPr>
          <a:xfrm>
            <a:off x="2838163" y="2295012"/>
            <a:ext cx="1554473" cy="392608"/>
          </a:xfrm>
          <a:prstGeom prst="rect">
            <a:avLst/>
          </a:prstGeom>
          <a:noFill/>
        </p:spPr>
        <p:txBody>
          <a:bodyPr wrap="square" rtlCol="0">
            <a:spAutoFit/>
          </a:bodyPr>
          <a:lstStyle/>
          <a:p>
            <a:pPr algn="ctr"/>
            <a:r>
              <a:rPr lang="de-DE" sz="981" dirty="0">
                <a:solidFill>
                  <a:srgbClr val="000000"/>
                </a:solidFill>
                <a:latin typeface="MetaPlusLF"/>
              </a:rPr>
              <a:t>Ethernet</a:t>
            </a:r>
          </a:p>
          <a:p>
            <a:pPr algn="ctr"/>
            <a:r>
              <a:rPr lang="de-DE" sz="981" dirty="0" err="1">
                <a:solidFill>
                  <a:srgbClr val="000000"/>
                </a:solidFill>
                <a:latin typeface="MetaPlusLF"/>
              </a:rPr>
              <a:t>Ready</a:t>
            </a:r>
            <a:r>
              <a:rPr lang="de-DE" sz="981" dirty="0">
                <a:solidFill>
                  <a:srgbClr val="000000"/>
                </a:solidFill>
                <a:latin typeface="MetaPlusLF"/>
              </a:rPr>
              <a:t> </a:t>
            </a:r>
            <a:r>
              <a:rPr lang="de-DE" sz="981" dirty="0" err="1">
                <a:solidFill>
                  <a:srgbClr val="000000"/>
                </a:solidFill>
                <a:latin typeface="MetaPlusLF"/>
              </a:rPr>
              <a:t>for</a:t>
            </a:r>
            <a:r>
              <a:rPr lang="de-DE" sz="981" dirty="0">
                <a:solidFill>
                  <a:srgbClr val="000000"/>
                </a:solidFill>
                <a:latin typeface="MetaPlusLF"/>
              </a:rPr>
              <a:t> </a:t>
            </a:r>
            <a:r>
              <a:rPr lang="de-DE" sz="981" dirty="0" err="1">
                <a:solidFill>
                  <a:srgbClr val="000000"/>
                </a:solidFill>
                <a:latin typeface="MetaPlusLF"/>
              </a:rPr>
              <a:t>Industry</a:t>
            </a:r>
            <a:r>
              <a:rPr lang="de-DE" sz="981" dirty="0">
                <a:solidFill>
                  <a:srgbClr val="000000"/>
                </a:solidFill>
                <a:latin typeface="MetaPlusLF"/>
              </a:rPr>
              <a:t> 4.0 </a:t>
            </a:r>
            <a:endParaRPr lang="en-GB" sz="981" dirty="0">
              <a:solidFill>
                <a:srgbClr val="000000"/>
              </a:solidFill>
              <a:latin typeface="MetaPlusLF"/>
            </a:endParaRPr>
          </a:p>
        </p:txBody>
      </p:sp>
      <p:cxnSp>
        <p:nvCxnSpPr>
          <p:cNvPr id="45" name="Gerade Verbindung 122">
            <a:extLst>
              <a:ext uri="{FF2B5EF4-FFF2-40B4-BE49-F238E27FC236}">
                <a16:creationId xmlns:a16="http://schemas.microsoft.com/office/drawing/2014/main" id="{29CF3AA5-C913-4873-A2B0-EA75719EE615}"/>
              </a:ext>
            </a:extLst>
          </p:cNvPr>
          <p:cNvCxnSpPr/>
          <p:nvPr/>
        </p:nvCxnSpPr>
        <p:spPr>
          <a:xfrm flipH="1">
            <a:off x="2908821" y="2295012"/>
            <a:ext cx="706579" cy="0"/>
          </a:xfrm>
          <a:prstGeom prst="line">
            <a:avLst/>
          </a:prstGeom>
          <a:ln w="381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6" name="Textfeld 45">
            <a:extLst>
              <a:ext uri="{FF2B5EF4-FFF2-40B4-BE49-F238E27FC236}">
                <a16:creationId xmlns:a16="http://schemas.microsoft.com/office/drawing/2014/main" id="{7E8C83A7-D59A-417A-AA8D-7A1158B526E1}"/>
              </a:ext>
            </a:extLst>
          </p:cNvPr>
          <p:cNvSpPr txBox="1"/>
          <p:nvPr/>
        </p:nvSpPr>
        <p:spPr>
          <a:xfrm>
            <a:off x="2979479" y="4279845"/>
            <a:ext cx="706579" cy="241604"/>
          </a:xfrm>
          <a:prstGeom prst="rect">
            <a:avLst/>
          </a:prstGeom>
          <a:noFill/>
        </p:spPr>
        <p:txBody>
          <a:bodyPr wrap="square" rtlCol="0">
            <a:spAutoFit/>
          </a:bodyPr>
          <a:lstStyle/>
          <a:p>
            <a:r>
              <a:rPr lang="de-DE" sz="981">
                <a:solidFill>
                  <a:srgbClr val="000000"/>
                </a:solidFill>
                <a:latin typeface="MetaPlusLF"/>
              </a:rPr>
              <a:t>Encoder</a:t>
            </a:r>
            <a:endParaRPr lang="en-GB" sz="981">
              <a:solidFill>
                <a:srgbClr val="000000"/>
              </a:solidFill>
              <a:latin typeface="MetaPlusLF"/>
            </a:endParaRPr>
          </a:p>
        </p:txBody>
      </p:sp>
      <p:sp>
        <p:nvSpPr>
          <p:cNvPr id="47" name="Textfeld 46">
            <a:extLst>
              <a:ext uri="{FF2B5EF4-FFF2-40B4-BE49-F238E27FC236}">
                <a16:creationId xmlns:a16="http://schemas.microsoft.com/office/drawing/2014/main" id="{2C81B167-E166-4128-A3C2-02B23B255527}"/>
              </a:ext>
            </a:extLst>
          </p:cNvPr>
          <p:cNvSpPr txBox="1"/>
          <p:nvPr/>
        </p:nvSpPr>
        <p:spPr>
          <a:xfrm>
            <a:off x="506455" y="6140241"/>
            <a:ext cx="1271841" cy="241604"/>
          </a:xfrm>
          <a:prstGeom prst="rect">
            <a:avLst/>
          </a:prstGeom>
          <a:noFill/>
        </p:spPr>
        <p:txBody>
          <a:bodyPr wrap="square" rtlCol="0">
            <a:spAutoFit/>
          </a:bodyPr>
          <a:lstStyle/>
          <a:p>
            <a:r>
              <a:rPr lang="de-DE" sz="981">
                <a:solidFill>
                  <a:srgbClr val="000000"/>
                </a:solidFill>
                <a:latin typeface="MetaPlusLF"/>
              </a:rPr>
              <a:t>Third party products</a:t>
            </a:r>
            <a:endParaRPr lang="en-GB" sz="981">
              <a:solidFill>
                <a:srgbClr val="000000"/>
              </a:solidFill>
              <a:latin typeface="MetaPlusLF"/>
            </a:endParaRPr>
          </a:p>
        </p:txBody>
      </p:sp>
      <p:sp>
        <p:nvSpPr>
          <p:cNvPr id="48" name="Textfeld 47">
            <a:extLst>
              <a:ext uri="{FF2B5EF4-FFF2-40B4-BE49-F238E27FC236}">
                <a16:creationId xmlns:a16="http://schemas.microsoft.com/office/drawing/2014/main" id="{676E9B3C-DBD8-4498-A8C2-D080BB0B05F0}"/>
              </a:ext>
            </a:extLst>
          </p:cNvPr>
          <p:cNvSpPr txBox="1"/>
          <p:nvPr/>
        </p:nvSpPr>
        <p:spPr>
          <a:xfrm>
            <a:off x="2979479" y="5616832"/>
            <a:ext cx="691579" cy="241604"/>
          </a:xfrm>
          <a:prstGeom prst="rect">
            <a:avLst/>
          </a:prstGeom>
          <a:noFill/>
        </p:spPr>
        <p:txBody>
          <a:bodyPr wrap="square" rtlCol="0">
            <a:spAutoFit/>
          </a:bodyPr>
          <a:lstStyle/>
          <a:p>
            <a:r>
              <a:rPr lang="de-DE" sz="981" dirty="0">
                <a:solidFill>
                  <a:srgbClr val="000000"/>
                </a:solidFill>
                <a:latin typeface="MetaPlusLF"/>
              </a:rPr>
              <a:t>CMMT-ST</a:t>
            </a:r>
            <a:endParaRPr lang="en-GB" sz="981" dirty="0">
              <a:solidFill>
                <a:srgbClr val="000000"/>
              </a:solidFill>
              <a:latin typeface="MetaPlusLF"/>
            </a:endParaRPr>
          </a:p>
        </p:txBody>
      </p:sp>
      <p:cxnSp>
        <p:nvCxnSpPr>
          <p:cNvPr id="49" name="Gerade Verbindung 127">
            <a:extLst>
              <a:ext uri="{FF2B5EF4-FFF2-40B4-BE49-F238E27FC236}">
                <a16:creationId xmlns:a16="http://schemas.microsoft.com/office/drawing/2014/main" id="{E6DFCA49-53AB-41F3-92D5-4C1C51F4E441}"/>
              </a:ext>
            </a:extLst>
          </p:cNvPr>
          <p:cNvCxnSpPr/>
          <p:nvPr/>
        </p:nvCxnSpPr>
        <p:spPr>
          <a:xfrm flipV="1">
            <a:off x="1778296" y="6281518"/>
            <a:ext cx="2473025" cy="39"/>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50" name="Picture 4">
            <a:extLst>
              <a:ext uri="{FF2B5EF4-FFF2-40B4-BE49-F238E27FC236}">
                <a16:creationId xmlns:a16="http://schemas.microsoft.com/office/drawing/2014/main" id="{32F13B92-DC52-4CDD-9D41-FE461D58519B}"/>
              </a:ext>
            </a:extLst>
          </p:cNvPr>
          <p:cNvPicPr>
            <a:picLocks noChangeAspect="1" noChangeArrowheads="1"/>
          </p:cNvPicPr>
          <p:nvPr/>
        </p:nvPicPr>
        <p:blipFill>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77111" y="2577644"/>
            <a:ext cx="989210" cy="515240"/>
          </a:xfrm>
          <a:prstGeom prst="rect">
            <a:avLst/>
          </a:prstGeom>
          <a:noFill/>
          <a:ln w="9525">
            <a:noFill/>
            <a:miter lim="800000"/>
            <a:headEnd/>
            <a:tailEnd/>
          </a:ln>
        </p:spPr>
      </p:pic>
      <p:pic>
        <p:nvPicPr>
          <p:cNvPr id="51" name="Picture 8" descr="C:\Documents and Settings\madr\My Documents\Vorlagen\S7-300.gif">
            <a:extLst>
              <a:ext uri="{FF2B5EF4-FFF2-40B4-BE49-F238E27FC236}">
                <a16:creationId xmlns:a16="http://schemas.microsoft.com/office/drawing/2014/main" id="{F9C8D11B-0D9B-435C-9866-B4F5A00893DD}"/>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577111" y="2012382"/>
            <a:ext cx="930284" cy="468529"/>
          </a:xfrm>
          <a:prstGeom prst="rect">
            <a:avLst/>
          </a:prstGeom>
          <a:noFill/>
          <a:ln w="9525">
            <a:noFill/>
            <a:miter lim="800000"/>
            <a:headEnd/>
            <a:tailEnd/>
          </a:ln>
        </p:spPr>
      </p:pic>
      <p:pic>
        <p:nvPicPr>
          <p:cNvPr id="52" name="Picture 2">
            <a:extLst>
              <a:ext uri="{FF2B5EF4-FFF2-40B4-BE49-F238E27FC236}">
                <a16:creationId xmlns:a16="http://schemas.microsoft.com/office/drawing/2014/main" id="{36C1F44F-3380-4BC1-8DD8-D660E7CD57B9}"/>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4675268" y="6023199"/>
            <a:ext cx="353289" cy="258319"/>
          </a:xfrm>
          <a:prstGeom prst="rect">
            <a:avLst/>
          </a:prstGeom>
          <a:noFill/>
          <a:ln w="9525">
            <a:noFill/>
            <a:miter lim="800000"/>
            <a:headEnd/>
            <a:tailEnd/>
          </a:ln>
        </p:spPr>
      </p:pic>
      <p:sp>
        <p:nvSpPr>
          <p:cNvPr id="53" name="Textfeld 52">
            <a:extLst>
              <a:ext uri="{FF2B5EF4-FFF2-40B4-BE49-F238E27FC236}">
                <a16:creationId xmlns:a16="http://schemas.microsoft.com/office/drawing/2014/main" id="{72570C44-F8A3-46FA-B7B9-8BA47D6441D3}"/>
              </a:ext>
            </a:extLst>
          </p:cNvPr>
          <p:cNvSpPr txBox="1"/>
          <p:nvPr/>
        </p:nvSpPr>
        <p:spPr>
          <a:xfrm>
            <a:off x="4533951" y="5786912"/>
            <a:ext cx="847894" cy="241604"/>
          </a:xfrm>
          <a:prstGeom prst="rect">
            <a:avLst/>
          </a:prstGeom>
          <a:noFill/>
        </p:spPr>
        <p:txBody>
          <a:bodyPr wrap="square" rtlCol="0">
            <a:spAutoFit/>
          </a:bodyPr>
          <a:lstStyle/>
          <a:p>
            <a:r>
              <a:rPr lang="de-DE" sz="981" dirty="0" err="1">
                <a:solidFill>
                  <a:srgbClr val="000000"/>
                </a:solidFill>
                <a:latin typeface="MetaPlusLF"/>
              </a:rPr>
              <a:t>Safety</a:t>
            </a:r>
            <a:r>
              <a:rPr lang="de-DE" sz="981" dirty="0">
                <a:solidFill>
                  <a:srgbClr val="000000"/>
                </a:solidFill>
                <a:latin typeface="MetaPlusLF"/>
              </a:rPr>
              <a:t>-PLC</a:t>
            </a:r>
            <a:endParaRPr lang="en-GB" sz="981" dirty="0">
              <a:solidFill>
                <a:srgbClr val="000000"/>
              </a:solidFill>
              <a:latin typeface="MetaPlusLF"/>
            </a:endParaRPr>
          </a:p>
        </p:txBody>
      </p:sp>
      <p:cxnSp>
        <p:nvCxnSpPr>
          <p:cNvPr id="54" name="Gerade Verbindung 139">
            <a:extLst>
              <a:ext uri="{FF2B5EF4-FFF2-40B4-BE49-F238E27FC236}">
                <a16:creationId xmlns:a16="http://schemas.microsoft.com/office/drawing/2014/main" id="{8753B305-A91B-41C6-B131-9E5BED9A7FD1}"/>
              </a:ext>
            </a:extLst>
          </p:cNvPr>
          <p:cNvCxnSpPr/>
          <p:nvPr/>
        </p:nvCxnSpPr>
        <p:spPr>
          <a:xfrm>
            <a:off x="4463294" y="6352174"/>
            <a:ext cx="423947" cy="0"/>
          </a:xfrm>
          <a:prstGeom prst="line">
            <a:avLst/>
          </a:prstGeom>
          <a:ln w="50800" cmpd="dbl">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 name="Gerade Verbindung 140">
            <a:extLst>
              <a:ext uri="{FF2B5EF4-FFF2-40B4-BE49-F238E27FC236}">
                <a16:creationId xmlns:a16="http://schemas.microsoft.com/office/drawing/2014/main" id="{8E4C3DD7-481A-4DF1-8E48-8FE2513077DB}"/>
              </a:ext>
            </a:extLst>
          </p:cNvPr>
          <p:cNvCxnSpPr/>
          <p:nvPr/>
        </p:nvCxnSpPr>
        <p:spPr>
          <a:xfrm>
            <a:off x="4887240" y="6210859"/>
            <a:ext cx="0" cy="141316"/>
          </a:xfrm>
          <a:prstGeom prst="line">
            <a:avLst/>
          </a:prstGeom>
          <a:ln w="50800" cmpd="dbl">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56" name="Grafik 55">
            <a:extLst>
              <a:ext uri="{FF2B5EF4-FFF2-40B4-BE49-F238E27FC236}">
                <a16:creationId xmlns:a16="http://schemas.microsoft.com/office/drawing/2014/main" id="{A264459C-FE28-483D-B3F8-19667551DEAA}"/>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999474" y="5989197"/>
            <a:ext cx="829087" cy="205480"/>
          </a:xfrm>
          <a:prstGeom prst="rect">
            <a:avLst/>
          </a:prstGeom>
        </p:spPr>
      </p:pic>
      <p:sp>
        <p:nvSpPr>
          <p:cNvPr id="57" name="Textfeld 56">
            <a:extLst>
              <a:ext uri="{FF2B5EF4-FFF2-40B4-BE49-F238E27FC236}">
                <a16:creationId xmlns:a16="http://schemas.microsoft.com/office/drawing/2014/main" id="{073D9953-FAC6-4F1F-A0AC-8E955E3ADC94}"/>
              </a:ext>
            </a:extLst>
          </p:cNvPr>
          <p:cNvSpPr txBox="1"/>
          <p:nvPr/>
        </p:nvSpPr>
        <p:spPr>
          <a:xfrm>
            <a:off x="3780828" y="5625588"/>
            <a:ext cx="868725" cy="243272"/>
          </a:xfrm>
          <a:prstGeom prst="rect">
            <a:avLst/>
          </a:prstGeom>
          <a:noFill/>
        </p:spPr>
        <p:txBody>
          <a:bodyPr wrap="square" rtlCol="0">
            <a:spAutoFit/>
          </a:bodyPr>
          <a:lstStyle/>
          <a:p>
            <a:r>
              <a:rPr lang="de-DE" sz="981" dirty="0">
                <a:solidFill>
                  <a:srgbClr val="000000"/>
                </a:solidFill>
                <a:latin typeface="MetaPlusLF"/>
              </a:rPr>
              <a:t>CMMT-AS</a:t>
            </a:r>
            <a:endParaRPr lang="en-GB" sz="981" dirty="0">
              <a:solidFill>
                <a:srgbClr val="000000"/>
              </a:solidFill>
              <a:latin typeface="MetaPlusLF"/>
            </a:endParaRPr>
          </a:p>
        </p:txBody>
      </p:sp>
      <p:pic>
        <p:nvPicPr>
          <p:cNvPr id="58" name="Grafik 57">
            <a:extLst>
              <a:ext uri="{FF2B5EF4-FFF2-40B4-BE49-F238E27FC236}">
                <a16:creationId xmlns:a16="http://schemas.microsoft.com/office/drawing/2014/main" id="{5DF111DD-493E-46EB-A5A0-55E0FD0EE464}"/>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3805663" y="5830593"/>
            <a:ext cx="688382" cy="674822"/>
          </a:xfrm>
          <a:prstGeom prst="rect">
            <a:avLst/>
          </a:prstGeom>
        </p:spPr>
      </p:pic>
      <p:pic>
        <p:nvPicPr>
          <p:cNvPr id="59" name="Grafik 58">
            <a:extLst>
              <a:ext uri="{FF2B5EF4-FFF2-40B4-BE49-F238E27FC236}">
                <a16:creationId xmlns:a16="http://schemas.microsoft.com/office/drawing/2014/main" id="{92523E4E-783F-4C01-B089-C89F77CE008F}"/>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2513009" y="2981950"/>
            <a:ext cx="1624898" cy="1067508"/>
          </a:xfrm>
          <a:prstGeom prst="rect">
            <a:avLst/>
          </a:prstGeom>
        </p:spPr>
      </p:pic>
      <p:pic>
        <p:nvPicPr>
          <p:cNvPr id="60" name="Grafik 59">
            <a:extLst>
              <a:ext uri="{FF2B5EF4-FFF2-40B4-BE49-F238E27FC236}">
                <a16:creationId xmlns:a16="http://schemas.microsoft.com/office/drawing/2014/main" id="{5CD917BC-E935-4B2D-A602-BB7DE318D4A2}"/>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3264895" y="4680728"/>
            <a:ext cx="596050" cy="491498"/>
          </a:xfrm>
          <a:prstGeom prst="rect">
            <a:avLst/>
          </a:prstGeom>
        </p:spPr>
      </p:pic>
      <p:pic>
        <p:nvPicPr>
          <p:cNvPr id="61" name="Grafik 60">
            <a:extLst>
              <a:ext uri="{FF2B5EF4-FFF2-40B4-BE49-F238E27FC236}">
                <a16:creationId xmlns:a16="http://schemas.microsoft.com/office/drawing/2014/main" id="{412A0814-8C54-420B-A2DD-4B309C90A101}"/>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3180808" y="5904865"/>
            <a:ext cx="284715" cy="609049"/>
          </a:xfrm>
          <a:prstGeom prst="rect">
            <a:avLst/>
          </a:prstGeom>
        </p:spPr>
      </p:pic>
      <p:sp>
        <p:nvSpPr>
          <p:cNvPr id="63" name="Textfeld 62">
            <a:extLst>
              <a:ext uri="{FF2B5EF4-FFF2-40B4-BE49-F238E27FC236}">
                <a16:creationId xmlns:a16="http://schemas.microsoft.com/office/drawing/2014/main" id="{0CC758A8-D9D7-42BC-9C4A-1828B0269CBC}"/>
              </a:ext>
            </a:extLst>
          </p:cNvPr>
          <p:cNvSpPr txBox="1"/>
          <p:nvPr/>
        </p:nvSpPr>
        <p:spPr>
          <a:xfrm>
            <a:off x="5118632" y="2601095"/>
            <a:ext cx="3599373" cy="3970318"/>
          </a:xfrm>
          <a:prstGeom prst="rect">
            <a:avLst/>
          </a:prstGeom>
          <a:noFill/>
        </p:spPr>
        <p:txBody>
          <a:bodyPr wrap="square" rtlCol="0">
            <a:spAutoFit/>
          </a:bodyPr>
          <a:lstStyle/>
          <a:p>
            <a:pPr marL="169802" indent="-169802"/>
            <a:r>
              <a:rPr lang="en-GB" sz="1400" b="1" u="sng" dirty="0">
                <a:sym typeface="MetaPlusLF" pitchFamily="2" charset="0"/>
              </a:rPr>
              <a:t>Festo Automation Suite:</a:t>
            </a:r>
          </a:p>
          <a:p>
            <a:pPr marL="169802" indent="-169802">
              <a:buFont typeface="Arial" pitchFamily="34" charset="0"/>
              <a:buChar char="•"/>
            </a:pPr>
            <a:r>
              <a:rPr lang="en-US" sz="1400" dirty="0"/>
              <a:t>Functionality of FCT, FFT, FMT &amp; CODESYS now combined in </a:t>
            </a:r>
            <a:r>
              <a:rPr lang="en-US" sz="1400" b="1" dirty="0"/>
              <a:t>one software</a:t>
            </a:r>
            <a:endParaRPr lang="en-GB" sz="1400" dirty="0">
              <a:sym typeface="MetaPlusLF" pitchFamily="2" charset="0"/>
            </a:endParaRPr>
          </a:p>
          <a:p>
            <a:pPr marL="169802" indent="-169802">
              <a:buFont typeface="Arial" pitchFamily="34" charset="0"/>
              <a:buChar char="•"/>
            </a:pPr>
            <a:r>
              <a:rPr lang="en-US" sz="1400" b="1" dirty="0"/>
              <a:t>Intuitive</a:t>
            </a:r>
            <a:r>
              <a:rPr lang="en-US" sz="1400" dirty="0"/>
              <a:t>, consistent</a:t>
            </a:r>
            <a:r>
              <a:rPr lang="en-US" sz="1400" b="1" dirty="0"/>
              <a:t> </a:t>
            </a:r>
            <a:r>
              <a:rPr lang="en-US" sz="1400" dirty="0"/>
              <a:t>user interface design</a:t>
            </a:r>
            <a:endParaRPr lang="en-GB" sz="1400" dirty="0">
              <a:sym typeface="MetaPlusLF" pitchFamily="2" charset="0"/>
            </a:endParaRPr>
          </a:p>
          <a:p>
            <a:pPr marL="169802" indent="-169802">
              <a:buFont typeface="Arial" pitchFamily="34" charset="0"/>
              <a:buChar char="•"/>
            </a:pPr>
            <a:r>
              <a:rPr lang="en-US" sz="1400" dirty="0"/>
              <a:t>Considerable </a:t>
            </a:r>
            <a:r>
              <a:rPr lang="en-US" sz="1400" b="1" dirty="0"/>
              <a:t>reduction of time and efforts </a:t>
            </a:r>
            <a:r>
              <a:rPr lang="en-US" sz="1400" dirty="0"/>
              <a:t>for commissioning of Festo components</a:t>
            </a:r>
          </a:p>
          <a:p>
            <a:pPr marL="169802" indent="-169802">
              <a:buFont typeface="Arial" pitchFamily="34" charset="0"/>
              <a:buChar char="•"/>
            </a:pPr>
            <a:endParaRPr lang="en-US" sz="1400" dirty="0"/>
          </a:p>
          <a:p>
            <a:r>
              <a:rPr lang="en-GB" sz="1400" b="1" u="sng" dirty="0">
                <a:sym typeface="MetaPlusLF" pitchFamily="2" charset="0"/>
              </a:rPr>
              <a:t>CPX-E Automation system:</a:t>
            </a:r>
          </a:p>
          <a:p>
            <a:pPr marL="169802" indent="-169802">
              <a:buFont typeface="Arial" pitchFamily="34" charset="0"/>
              <a:buChar char="•"/>
            </a:pPr>
            <a:r>
              <a:rPr lang="en-GB" sz="1400" b="1" dirty="0">
                <a:sym typeface="MetaPlusLF" pitchFamily="2" charset="0"/>
              </a:rPr>
              <a:t>Compact</a:t>
            </a:r>
            <a:r>
              <a:rPr lang="en-GB" sz="1400" dirty="0">
                <a:sym typeface="MetaPlusLF" pitchFamily="2" charset="0"/>
              </a:rPr>
              <a:t> control and Remote IO-System</a:t>
            </a:r>
          </a:p>
          <a:p>
            <a:pPr marL="169802" indent="-169802">
              <a:buFont typeface="Arial" pitchFamily="34" charset="0"/>
              <a:buChar char="•"/>
            </a:pPr>
            <a:r>
              <a:rPr lang="en-GB" sz="1400" dirty="0">
                <a:sym typeface="MetaPlusLF" pitchFamily="2" charset="0"/>
              </a:rPr>
              <a:t>PLC/ </a:t>
            </a:r>
            <a:r>
              <a:rPr lang="en-GB" sz="1400" b="1" dirty="0">
                <a:sym typeface="MetaPlusLF" pitchFamily="2" charset="0"/>
              </a:rPr>
              <a:t>Motion functionality Integrated host communication </a:t>
            </a:r>
            <a:r>
              <a:rPr lang="en-GB" sz="1400" dirty="0">
                <a:sym typeface="MetaPlusLF" pitchFamily="2" charset="0"/>
              </a:rPr>
              <a:t>(PROFINET, </a:t>
            </a:r>
            <a:r>
              <a:rPr lang="en-GB" sz="1400" dirty="0" err="1">
                <a:sym typeface="MetaPlusLF" pitchFamily="2" charset="0"/>
              </a:rPr>
              <a:t>EtherNet</a:t>
            </a:r>
            <a:r>
              <a:rPr lang="en-GB" sz="1400" dirty="0">
                <a:sym typeface="MetaPlusLF" pitchFamily="2" charset="0"/>
              </a:rPr>
              <a:t>/IP)</a:t>
            </a:r>
          </a:p>
          <a:p>
            <a:pPr marL="169802" indent="-169802">
              <a:buFont typeface="Arial" pitchFamily="34" charset="0"/>
              <a:buChar char="•"/>
            </a:pPr>
            <a:r>
              <a:rPr lang="en-GB" sz="1400" b="1" dirty="0">
                <a:sym typeface="MetaPlusLF" pitchFamily="2" charset="0"/>
              </a:rPr>
              <a:t>Fast</a:t>
            </a:r>
            <a:r>
              <a:rPr lang="en-GB" sz="1400" dirty="0">
                <a:sym typeface="MetaPlusLF" pitchFamily="2" charset="0"/>
              </a:rPr>
              <a:t> </a:t>
            </a:r>
            <a:r>
              <a:rPr lang="en-GB" sz="1400" dirty="0" err="1">
                <a:sym typeface="MetaPlusLF" pitchFamily="2" charset="0"/>
              </a:rPr>
              <a:t>EtherCAT</a:t>
            </a:r>
            <a:r>
              <a:rPr lang="en-GB" sz="1400" dirty="0">
                <a:sym typeface="MetaPlusLF" pitchFamily="2" charset="0"/>
              </a:rPr>
              <a:t> master interface</a:t>
            </a:r>
          </a:p>
          <a:p>
            <a:pPr marL="169802" indent="-169802">
              <a:buFont typeface="Arial" pitchFamily="34" charset="0"/>
              <a:buChar char="•"/>
            </a:pPr>
            <a:endParaRPr lang="en-GB" sz="1400" dirty="0">
              <a:sym typeface="MetaPlusLF" pitchFamily="2" charset="0"/>
            </a:endParaRPr>
          </a:p>
          <a:p>
            <a:pPr marL="169802" indent="-169802"/>
            <a:r>
              <a:rPr lang="en-GB" sz="1400" b="1" u="sng" dirty="0">
                <a:sym typeface="MetaPlusLF" pitchFamily="2" charset="0"/>
              </a:rPr>
              <a:t>CMMT-AS:</a:t>
            </a:r>
          </a:p>
          <a:p>
            <a:pPr marL="171450" indent="-171450">
              <a:buFont typeface="Arial" panose="020B0604020202020204" pitchFamily="34" charset="0"/>
              <a:buChar char="•"/>
            </a:pPr>
            <a:r>
              <a:rPr lang="de-DE" sz="1400" b="1" dirty="0">
                <a:sym typeface="MetaPlusLF" pitchFamily="2" charset="0"/>
              </a:rPr>
              <a:t>Price</a:t>
            </a:r>
            <a:r>
              <a:rPr lang="de-DE" sz="1400" dirty="0">
                <a:sym typeface="MetaPlusLF" pitchFamily="2" charset="0"/>
              </a:rPr>
              <a:t> and </a:t>
            </a:r>
            <a:r>
              <a:rPr lang="en-US" sz="1400" b="1" dirty="0">
                <a:sym typeface="MetaPlusLF" pitchFamily="2" charset="0"/>
              </a:rPr>
              <a:t>size optimized </a:t>
            </a:r>
            <a:r>
              <a:rPr lang="en-US" sz="1400" dirty="0">
                <a:sym typeface="MetaPlusLF" pitchFamily="2" charset="0"/>
              </a:rPr>
              <a:t>Servo drive</a:t>
            </a:r>
          </a:p>
          <a:p>
            <a:pPr marL="171450" indent="-171450">
              <a:buFont typeface="Arial" panose="020B0604020202020204" pitchFamily="34" charset="0"/>
              <a:buChar char="•"/>
            </a:pPr>
            <a:r>
              <a:rPr lang="en-GB" sz="1400" b="1" dirty="0">
                <a:sym typeface="MetaPlusLF" pitchFamily="2" charset="0"/>
              </a:rPr>
              <a:t>Same drive </a:t>
            </a:r>
            <a:r>
              <a:rPr lang="en-GB" sz="1400" dirty="0">
                <a:sym typeface="MetaPlusLF" pitchFamily="2" charset="0"/>
              </a:rPr>
              <a:t>for all major PLCs and fieldbuses </a:t>
            </a:r>
          </a:p>
          <a:p>
            <a:pPr marL="171450" indent="-171450">
              <a:buFont typeface="Arial" panose="020B0604020202020204" pitchFamily="34" charset="0"/>
              <a:buChar char="•"/>
            </a:pPr>
            <a:r>
              <a:rPr lang="en-GB" sz="1400" dirty="0">
                <a:sym typeface="MetaPlusLF" pitchFamily="2" charset="0"/>
              </a:rPr>
              <a:t> Easy and </a:t>
            </a:r>
            <a:r>
              <a:rPr lang="en-GB" sz="1400" b="1" dirty="0">
                <a:sym typeface="MetaPlusLF" pitchFamily="2" charset="0"/>
              </a:rPr>
              <a:t>fast wiring </a:t>
            </a:r>
            <a:r>
              <a:rPr lang="en-GB" sz="1400" dirty="0">
                <a:sym typeface="MetaPlusLF" pitchFamily="2" charset="0"/>
              </a:rPr>
              <a:t>of multiple drives </a:t>
            </a:r>
            <a:endParaRPr lang="en-GB" sz="1178" dirty="0">
              <a:latin typeface="MetaPlusLF"/>
              <a:sym typeface="MetaPlusLF" pitchFamily="2" charset="0"/>
            </a:endParaRPr>
          </a:p>
        </p:txBody>
      </p:sp>
      <p:grpSp>
        <p:nvGrpSpPr>
          <p:cNvPr id="6" name="Gruppieren 5">
            <a:extLst>
              <a:ext uri="{FF2B5EF4-FFF2-40B4-BE49-F238E27FC236}">
                <a16:creationId xmlns:a16="http://schemas.microsoft.com/office/drawing/2014/main" id="{4382C344-2E19-4462-9C2A-58D379B8308D}"/>
              </a:ext>
            </a:extLst>
          </p:cNvPr>
          <p:cNvGrpSpPr/>
          <p:nvPr/>
        </p:nvGrpSpPr>
        <p:grpSpPr>
          <a:xfrm>
            <a:off x="5118632" y="1517776"/>
            <a:ext cx="2918635" cy="847894"/>
            <a:chOff x="5225617" y="1832736"/>
            <a:chExt cx="2918635" cy="847894"/>
          </a:xfrm>
        </p:grpSpPr>
        <p:sp>
          <p:nvSpPr>
            <p:cNvPr id="64" name="Rechteck 63">
              <a:extLst>
                <a:ext uri="{FF2B5EF4-FFF2-40B4-BE49-F238E27FC236}">
                  <a16:creationId xmlns:a16="http://schemas.microsoft.com/office/drawing/2014/main" id="{6FAE2106-7239-43A8-AE8C-7CC2CD5B5EA1}"/>
                </a:ext>
              </a:extLst>
            </p:cNvPr>
            <p:cNvSpPr/>
            <p:nvPr/>
          </p:nvSpPr>
          <p:spPr>
            <a:xfrm>
              <a:off x="5225617" y="1832736"/>
              <a:ext cx="2918635" cy="847894"/>
            </a:xfrm>
            <a:prstGeom prst="rect">
              <a:avLst/>
            </a:pr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1374" b="1" dirty="0">
                  <a:solidFill>
                    <a:srgbClr val="000000"/>
                  </a:solidFill>
                </a:rPr>
                <a:t>                       Festo Automation Suite </a:t>
              </a:r>
              <a:endParaRPr lang="en-GB" sz="1374" dirty="0">
                <a:solidFill>
                  <a:srgbClr val="000000"/>
                </a:solidFill>
              </a:endParaRPr>
            </a:p>
          </p:txBody>
        </p:sp>
        <p:pic>
          <p:nvPicPr>
            <p:cNvPr id="65" name="Picture 2">
              <a:extLst>
                <a:ext uri="{FF2B5EF4-FFF2-40B4-BE49-F238E27FC236}">
                  <a16:creationId xmlns:a16="http://schemas.microsoft.com/office/drawing/2014/main" id="{C7C68E05-F97A-46A3-9767-9ABFDB733EED}"/>
                </a:ext>
              </a:extLst>
            </p:cNvPr>
            <p:cNvPicPr>
              <a:picLocks noChangeAspect="1" noChangeArrowheads="1"/>
            </p:cNvPicPr>
            <p:nvPr/>
          </p:nvPicPr>
          <p:blipFill>
            <a:blip r:embed="rId22" cstate="screen">
              <a:extLst>
                <a:ext uri="{28A0092B-C50C-407E-A947-70E740481C1C}">
                  <a14:useLocalDpi xmlns:a14="http://schemas.microsoft.com/office/drawing/2010/main"/>
                </a:ext>
              </a:extLst>
            </a:blip>
            <a:srcRect/>
            <a:stretch>
              <a:fillRect/>
            </a:stretch>
          </p:blipFill>
          <p:spPr bwMode="auto">
            <a:xfrm>
              <a:off x="6356143" y="2115368"/>
              <a:ext cx="565263" cy="494605"/>
            </a:xfrm>
            <a:prstGeom prst="rect">
              <a:avLst/>
            </a:prstGeom>
            <a:noFill/>
            <a:ln w="6350">
              <a:solidFill>
                <a:schemeClr val="accent1">
                  <a:shade val="50000"/>
                </a:schemeClr>
              </a:solidFill>
              <a:miter lim="800000"/>
              <a:headEnd/>
              <a:tailEnd/>
            </a:ln>
          </p:spPr>
        </p:pic>
        <p:pic>
          <p:nvPicPr>
            <p:cNvPr id="66" name="Picture 3">
              <a:extLst>
                <a:ext uri="{FF2B5EF4-FFF2-40B4-BE49-F238E27FC236}">
                  <a16:creationId xmlns:a16="http://schemas.microsoft.com/office/drawing/2014/main" id="{3356011B-C89E-4E57-A829-A271AC836A8D}"/>
                </a:ext>
              </a:extLst>
            </p:cNvPr>
            <p:cNvPicPr>
              <a:picLocks noChangeAspect="1" noChangeArrowheads="1"/>
            </p:cNvPicPr>
            <p:nvPr/>
          </p:nvPicPr>
          <p:blipFill>
            <a:blip r:embed="rId23" cstate="screen">
              <a:extLst>
                <a:ext uri="{28A0092B-C50C-407E-A947-70E740481C1C}">
                  <a14:useLocalDpi xmlns:a14="http://schemas.microsoft.com/office/drawing/2010/main"/>
                </a:ext>
              </a:extLst>
            </a:blip>
            <a:srcRect/>
            <a:stretch>
              <a:fillRect/>
            </a:stretch>
          </p:blipFill>
          <p:spPr bwMode="auto">
            <a:xfrm>
              <a:off x="7345353" y="2115367"/>
              <a:ext cx="494605" cy="494604"/>
            </a:xfrm>
            <a:prstGeom prst="rect">
              <a:avLst/>
            </a:prstGeom>
            <a:noFill/>
            <a:ln w="9525">
              <a:noFill/>
              <a:miter lim="800000"/>
              <a:headEnd/>
              <a:tailEnd/>
            </a:ln>
          </p:spPr>
        </p:pic>
        <p:pic>
          <p:nvPicPr>
            <p:cNvPr id="67" name="Grafik 66">
              <a:extLst>
                <a:ext uri="{FF2B5EF4-FFF2-40B4-BE49-F238E27FC236}">
                  <a16:creationId xmlns:a16="http://schemas.microsoft.com/office/drawing/2014/main" id="{56FE2E03-F8EA-4F93-8106-29AA3F68656E}"/>
                </a:ext>
              </a:extLst>
            </p:cNvPr>
            <p:cNvPicPr>
              <a:picLocks noChangeAspect="1"/>
            </p:cNvPicPr>
            <p:nvPr/>
          </p:nvPicPr>
          <p:blipFill>
            <a:blip r:embed="rId24">
              <a:extLst>
                <a:ext uri="{28A0092B-C50C-407E-A947-70E740481C1C}">
                  <a14:useLocalDpi xmlns:a14="http://schemas.microsoft.com/office/drawing/2010/main"/>
                </a:ext>
              </a:extLst>
            </a:blip>
            <a:stretch>
              <a:fillRect/>
            </a:stretch>
          </p:blipFill>
          <p:spPr>
            <a:xfrm>
              <a:off x="5297296" y="1880508"/>
              <a:ext cx="767497" cy="767497"/>
            </a:xfrm>
            <a:prstGeom prst="rect">
              <a:avLst/>
            </a:prstGeom>
          </p:spPr>
        </p:pic>
      </p:grpSp>
      <p:pic>
        <p:nvPicPr>
          <p:cNvPr id="68" name="Grafik 67">
            <a:extLst>
              <a:ext uri="{FF2B5EF4-FFF2-40B4-BE49-F238E27FC236}">
                <a16:creationId xmlns:a16="http://schemas.microsoft.com/office/drawing/2014/main" id="{4A2341A6-F28B-4636-A02A-C94754FAFB8F}"/>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10156773" y="3719000"/>
            <a:ext cx="1465492" cy="1430198"/>
          </a:xfrm>
          <a:prstGeom prst="rect">
            <a:avLst/>
          </a:prstGeom>
        </p:spPr>
      </p:pic>
      <p:cxnSp>
        <p:nvCxnSpPr>
          <p:cNvPr id="69" name="Gerade Verbindung 100">
            <a:extLst>
              <a:ext uri="{FF2B5EF4-FFF2-40B4-BE49-F238E27FC236}">
                <a16:creationId xmlns:a16="http://schemas.microsoft.com/office/drawing/2014/main" id="{5BEDDFEF-B17A-4979-811E-B1590EF81A9F}"/>
              </a:ext>
            </a:extLst>
          </p:cNvPr>
          <p:cNvCxnSpPr/>
          <p:nvPr/>
        </p:nvCxnSpPr>
        <p:spPr>
          <a:xfrm flipH="1">
            <a:off x="9825063" y="2714952"/>
            <a:ext cx="1271841" cy="0"/>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70" name="Gerade Verbindung 101">
            <a:extLst>
              <a:ext uri="{FF2B5EF4-FFF2-40B4-BE49-F238E27FC236}">
                <a16:creationId xmlns:a16="http://schemas.microsoft.com/office/drawing/2014/main" id="{051DA15C-C896-4E54-8AB8-824320D44921}"/>
              </a:ext>
            </a:extLst>
          </p:cNvPr>
          <p:cNvCxnSpPr>
            <a:cxnSpLocks/>
          </p:cNvCxnSpPr>
          <p:nvPr/>
        </p:nvCxnSpPr>
        <p:spPr>
          <a:xfrm>
            <a:off x="10955587" y="3209558"/>
            <a:ext cx="0" cy="951184"/>
          </a:xfrm>
          <a:prstGeom prst="line">
            <a:avLst/>
          </a:prstGeom>
          <a:ln w="381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71" name="Gerade Verbindung 102">
            <a:extLst>
              <a:ext uri="{FF2B5EF4-FFF2-40B4-BE49-F238E27FC236}">
                <a16:creationId xmlns:a16="http://schemas.microsoft.com/office/drawing/2014/main" id="{99080261-B575-4452-A983-1C4403A570B2}"/>
              </a:ext>
            </a:extLst>
          </p:cNvPr>
          <p:cNvCxnSpPr/>
          <p:nvPr/>
        </p:nvCxnSpPr>
        <p:spPr>
          <a:xfrm flipH="1">
            <a:off x="9754405" y="3209557"/>
            <a:ext cx="1201183" cy="0"/>
          </a:xfrm>
          <a:prstGeom prst="line">
            <a:avLst/>
          </a:prstGeom>
          <a:ln w="38100">
            <a:solidFill>
              <a:srgbClr val="FFC000"/>
            </a:solidFill>
            <a:prstDash val="sysDash"/>
          </a:ln>
        </p:spPr>
        <p:style>
          <a:lnRef idx="1">
            <a:schemeClr val="accent1"/>
          </a:lnRef>
          <a:fillRef idx="0">
            <a:schemeClr val="accent1"/>
          </a:fillRef>
          <a:effectRef idx="0">
            <a:schemeClr val="accent1"/>
          </a:effectRef>
          <a:fontRef idx="minor">
            <a:schemeClr val="tx1"/>
          </a:fontRef>
        </p:style>
      </p:cxnSp>
      <p:pic>
        <p:nvPicPr>
          <p:cNvPr id="72" name="Picture 5">
            <a:extLst>
              <a:ext uri="{FF2B5EF4-FFF2-40B4-BE49-F238E27FC236}">
                <a16:creationId xmlns:a16="http://schemas.microsoft.com/office/drawing/2014/main" id="{342C1452-0814-4E4F-B10A-65EDC014E347}"/>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0107694" y="2856269"/>
            <a:ext cx="745915" cy="261169"/>
          </a:xfrm>
          <a:prstGeom prst="rect">
            <a:avLst/>
          </a:prstGeom>
          <a:noFill/>
          <a:ln w="9525">
            <a:noFill/>
            <a:miter lim="800000"/>
            <a:headEnd/>
            <a:tailEnd/>
          </a:ln>
        </p:spPr>
      </p:pic>
      <p:pic>
        <p:nvPicPr>
          <p:cNvPr id="73" name="Picture 2">
            <a:extLst>
              <a:ext uri="{FF2B5EF4-FFF2-40B4-BE49-F238E27FC236}">
                <a16:creationId xmlns:a16="http://schemas.microsoft.com/office/drawing/2014/main" id="{304DD10B-9DFB-4CAC-90F2-2FCC090A8738}"/>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0107693" y="2361663"/>
            <a:ext cx="708816" cy="299884"/>
          </a:xfrm>
          <a:prstGeom prst="rect">
            <a:avLst/>
          </a:prstGeom>
          <a:noFill/>
          <a:ln w="9525">
            <a:noFill/>
            <a:miter lim="800000"/>
            <a:headEnd/>
            <a:tailEnd/>
          </a:ln>
        </p:spPr>
      </p:pic>
      <p:pic>
        <p:nvPicPr>
          <p:cNvPr id="74" name="Picture 4">
            <a:extLst>
              <a:ext uri="{FF2B5EF4-FFF2-40B4-BE49-F238E27FC236}">
                <a16:creationId xmlns:a16="http://schemas.microsoft.com/office/drawing/2014/main" id="{E85C0994-8080-4153-A17D-3C747C0D290D}"/>
              </a:ext>
            </a:extLst>
          </p:cNvPr>
          <p:cNvPicPr>
            <a:picLocks noChangeAspect="1" noChangeArrowheads="1"/>
          </p:cNvPicPr>
          <p:nvPr/>
        </p:nvPicPr>
        <p:blipFill>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906509" y="2997584"/>
            <a:ext cx="989210" cy="515240"/>
          </a:xfrm>
          <a:prstGeom prst="rect">
            <a:avLst/>
          </a:prstGeom>
          <a:noFill/>
          <a:ln w="9525">
            <a:noFill/>
            <a:miter lim="800000"/>
            <a:headEnd/>
            <a:tailEnd/>
          </a:ln>
        </p:spPr>
      </p:pic>
      <p:pic>
        <p:nvPicPr>
          <p:cNvPr id="75" name="Picture 8" descr="C:\Documents and Settings\madr\My Documents\Vorlagen\S7-300.gif">
            <a:extLst>
              <a:ext uri="{FF2B5EF4-FFF2-40B4-BE49-F238E27FC236}">
                <a16:creationId xmlns:a16="http://schemas.microsoft.com/office/drawing/2014/main" id="{B98D6D02-3048-429B-99D4-AF1307750F0F}"/>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8906509" y="2432322"/>
            <a:ext cx="930284" cy="468529"/>
          </a:xfrm>
          <a:prstGeom prst="rect">
            <a:avLst/>
          </a:prstGeom>
          <a:noFill/>
          <a:ln w="9525">
            <a:noFill/>
            <a:miter lim="800000"/>
            <a:headEnd/>
            <a:tailEnd/>
          </a:ln>
        </p:spPr>
      </p:pic>
      <p:cxnSp>
        <p:nvCxnSpPr>
          <p:cNvPr id="76" name="Gerade Verbindung 97">
            <a:extLst>
              <a:ext uri="{FF2B5EF4-FFF2-40B4-BE49-F238E27FC236}">
                <a16:creationId xmlns:a16="http://schemas.microsoft.com/office/drawing/2014/main" id="{26F97851-2D64-4C7F-86E0-DBEAD8E2CB02}"/>
              </a:ext>
            </a:extLst>
          </p:cNvPr>
          <p:cNvCxnSpPr>
            <a:cxnSpLocks/>
          </p:cNvCxnSpPr>
          <p:nvPr/>
        </p:nvCxnSpPr>
        <p:spPr>
          <a:xfrm>
            <a:off x="11096903" y="2710167"/>
            <a:ext cx="0" cy="1415693"/>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pic>
        <p:nvPicPr>
          <p:cNvPr id="77" name="Grafik 76">
            <a:extLst>
              <a:ext uri="{FF2B5EF4-FFF2-40B4-BE49-F238E27FC236}">
                <a16:creationId xmlns:a16="http://schemas.microsoft.com/office/drawing/2014/main" id="{8F48DDE7-E499-4A45-85DF-843BFEBABAEF}"/>
              </a:ext>
            </a:extLst>
          </p:cNvPr>
          <p:cNvPicPr>
            <a:picLocks noChangeAspect="1"/>
          </p:cNvPicPr>
          <p:nvPr/>
        </p:nvPicPr>
        <p:blipFill>
          <a:blip r:embed="rId26" cstate="screen">
            <a:extLst>
              <a:ext uri="{28A0092B-C50C-407E-A947-70E740481C1C}">
                <a14:useLocalDpi xmlns:a14="http://schemas.microsoft.com/office/drawing/2010/main"/>
              </a:ext>
            </a:extLst>
          </a:blip>
          <a:stretch>
            <a:fillRect/>
          </a:stretch>
        </p:blipFill>
        <p:spPr>
          <a:xfrm>
            <a:off x="8934083" y="3572285"/>
            <a:ext cx="974689" cy="648117"/>
          </a:xfrm>
          <a:prstGeom prst="rect">
            <a:avLst/>
          </a:prstGeom>
        </p:spPr>
      </p:pic>
      <p:cxnSp>
        <p:nvCxnSpPr>
          <p:cNvPr id="78" name="Gerade Verbindung 86">
            <a:extLst>
              <a:ext uri="{FF2B5EF4-FFF2-40B4-BE49-F238E27FC236}">
                <a16:creationId xmlns:a16="http://schemas.microsoft.com/office/drawing/2014/main" id="{F4F5BBFF-862C-4837-A39F-A69BA499C084}"/>
              </a:ext>
            </a:extLst>
          </p:cNvPr>
          <p:cNvCxnSpPr>
            <a:cxnSpLocks/>
          </p:cNvCxnSpPr>
          <p:nvPr/>
        </p:nvCxnSpPr>
        <p:spPr>
          <a:xfrm>
            <a:off x="10812853" y="3753532"/>
            <a:ext cx="0" cy="40721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Gerade Verbindung 86">
            <a:extLst>
              <a:ext uri="{FF2B5EF4-FFF2-40B4-BE49-F238E27FC236}">
                <a16:creationId xmlns:a16="http://schemas.microsoft.com/office/drawing/2014/main" id="{BAE06CBD-E01A-4056-BEA6-CAFAE02DA620}"/>
              </a:ext>
            </a:extLst>
          </p:cNvPr>
          <p:cNvCxnSpPr>
            <a:cxnSpLocks/>
          </p:cNvCxnSpPr>
          <p:nvPr/>
        </p:nvCxnSpPr>
        <p:spPr>
          <a:xfrm flipH="1">
            <a:off x="9895719" y="3773533"/>
            <a:ext cx="917134"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80" name="Picture 26" descr="http://www.xkrug.com/img/EtherCat_Logo_340_77.jpg">
            <a:extLst>
              <a:ext uri="{FF2B5EF4-FFF2-40B4-BE49-F238E27FC236}">
                <a16:creationId xmlns:a16="http://schemas.microsoft.com/office/drawing/2014/main" id="{17789DE2-153A-49CF-A2A5-44B05EC70A45}"/>
              </a:ext>
            </a:extLst>
          </p:cNvPr>
          <p:cNvPicPr>
            <a:picLocks noChangeAspect="1" noChangeArrowheads="1"/>
          </p:cNvPicPr>
          <p:nvPr/>
        </p:nvPicPr>
        <p:blipFill>
          <a:blip r:embed="rId2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0097511" y="3532584"/>
            <a:ext cx="747172" cy="176038"/>
          </a:xfrm>
          <a:prstGeom prst="rect">
            <a:avLst/>
          </a:prstGeom>
          <a:solidFill>
            <a:schemeClr val="bg1"/>
          </a:solidFill>
          <a:ln w="9525">
            <a:noFill/>
            <a:miter lim="800000"/>
            <a:headEnd/>
            <a:tailEnd/>
          </a:ln>
        </p:spPr>
      </p:pic>
      <p:cxnSp>
        <p:nvCxnSpPr>
          <p:cNvPr id="82" name="Gerader Verbinder 81">
            <a:extLst>
              <a:ext uri="{FF2B5EF4-FFF2-40B4-BE49-F238E27FC236}">
                <a16:creationId xmlns:a16="http://schemas.microsoft.com/office/drawing/2014/main" id="{3AD692D7-5F8C-4E7D-810C-2331C993B567}"/>
              </a:ext>
            </a:extLst>
          </p:cNvPr>
          <p:cNvCxnSpPr>
            <a:cxnSpLocks/>
          </p:cNvCxnSpPr>
          <p:nvPr/>
        </p:nvCxnSpPr>
        <p:spPr>
          <a:xfrm>
            <a:off x="10813854" y="4859690"/>
            <a:ext cx="596326" cy="359439"/>
          </a:xfrm>
          <a:prstGeom prst="line">
            <a:avLst/>
          </a:prstGeom>
          <a:ln w="158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3" name="Gerader Verbinder 82">
            <a:extLst>
              <a:ext uri="{FF2B5EF4-FFF2-40B4-BE49-F238E27FC236}">
                <a16:creationId xmlns:a16="http://schemas.microsoft.com/office/drawing/2014/main" id="{258BBAE7-1AA2-4C16-B720-AAC5BEF9299A}"/>
              </a:ext>
            </a:extLst>
          </p:cNvPr>
          <p:cNvCxnSpPr>
            <a:cxnSpLocks/>
          </p:cNvCxnSpPr>
          <p:nvPr/>
        </p:nvCxnSpPr>
        <p:spPr>
          <a:xfrm>
            <a:off x="10827616" y="4885754"/>
            <a:ext cx="582565" cy="353329"/>
          </a:xfrm>
          <a:prstGeom prst="line">
            <a:avLst/>
          </a:prstGeom>
          <a:ln w="158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4" name="Gerader Verbinder 83">
            <a:extLst>
              <a:ext uri="{FF2B5EF4-FFF2-40B4-BE49-F238E27FC236}">
                <a16:creationId xmlns:a16="http://schemas.microsoft.com/office/drawing/2014/main" id="{B6DAFB4B-F160-4EF4-92A5-5CFF754741CC}"/>
              </a:ext>
            </a:extLst>
          </p:cNvPr>
          <p:cNvCxnSpPr>
            <a:cxnSpLocks/>
          </p:cNvCxnSpPr>
          <p:nvPr/>
        </p:nvCxnSpPr>
        <p:spPr>
          <a:xfrm>
            <a:off x="10803888" y="4884864"/>
            <a:ext cx="586030" cy="354218"/>
          </a:xfrm>
          <a:prstGeom prst="line">
            <a:avLst/>
          </a:prstGeom>
          <a:ln w="15875">
            <a:solidFill>
              <a:schemeClr val="accent3"/>
            </a:solidFill>
          </a:ln>
        </p:spPr>
        <p:style>
          <a:lnRef idx="1">
            <a:schemeClr val="accent1"/>
          </a:lnRef>
          <a:fillRef idx="0">
            <a:schemeClr val="accent1"/>
          </a:fillRef>
          <a:effectRef idx="0">
            <a:schemeClr val="accent1"/>
          </a:effectRef>
          <a:fontRef idx="minor">
            <a:schemeClr val="tx1"/>
          </a:fontRef>
        </p:style>
      </p:cxnSp>
      <p:pic>
        <p:nvPicPr>
          <p:cNvPr id="85" name="Picture 14">
            <a:extLst>
              <a:ext uri="{FF2B5EF4-FFF2-40B4-BE49-F238E27FC236}">
                <a16:creationId xmlns:a16="http://schemas.microsoft.com/office/drawing/2014/main" id="{D8FD90A6-B057-4D19-A9F8-60B3389563CD}"/>
              </a:ext>
            </a:extLst>
          </p:cNvPr>
          <p:cNvPicPr>
            <a:picLocks noChangeAspect="1" noChangeArrowheads="1"/>
          </p:cNvPicPr>
          <p:nvPr/>
        </p:nvPicPr>
        <p:blipFill>
          <a:blip r:embed="rId28" cstate="screen">
            <a:extLst>
              <a:ext uri="{28A0092B-C50C-407E-A947-70E740481C1C}">
                <a14:useLocalDpi xmlns:a14="http://schemas.microsoft.com/office/drawing/2010/main"/>
              </a:ext>
            </a:extLst>
          </a:blip>
          <a:srcRect/>
          <a:stretch>
            <a:fillRect/>
          </a:stretch>
        </p:blipFill>
        <p:spPr bwMode="auto">
          <a:xfrm>
            <a:off x="10185977" y="3225760"/>
            <a:ext cx="550886" cy="176521"/>
          </a:xfrm>
          <a:prstGeom prst="rect">
            <a:avLst/>
          </a:prstGeom>
          <a:noFill/>
          <a:ln w="9525">
            <a:noFill/>
            <a:miter lim="800000"/>
            <a:headEnd/>
            <a:tailEnd/>
          </a:ln>
        </p:spPr>
      </p:pic>
      <p:pic>
        <p:nvPicPr>
          <p:cNvPr id="86" name="Grafik 85">
            <a:extLst>
              <a:ext uri="{FF2B5EF4-FFF2-40B4-BE49-F238E27FC236}">
                <a16:creationId xmlns:a16="http://schemas.microsoft.com/office/drawing/2014/main" id="{03504E67-B5A6-4441-A020-17E13E15C5DE}"/>
              </a:ext>
            </a:extLst>
          </p:cNvPr>
          <p:cNvPicPr>
            <a:picLocks noChangeAspect="1"/>
          </p:cNvPicPr>
          <p:nvPr/>
        </p:nvPicPr>
        <p:blipFill>
          <a:blip r:embed="rId29" cstate="screen">
            <a:extLst>
              <a:ext uri="{28A0092B-C50C-407E-A947-70E740481C1C}">
                <a14:useLocalDpi xmlns:a14="http://schemas.microsoft.com/office/drawing/2010/main"/>
              </a:ext>
            </a:extLst>
          </a:blip>
          <a:stretch>
            <a:fillRect/>
          </a:stretch>
        </p:blipFill>
        <p:spPr>
          <a:xfrm>
            <a:off x="10263351" y="5143163"/>
            <a:ext cx="1249380" cy="1293159"/>
          </a:xfrm>
          <a:prstGeom prst="rect">
            <a:avLst/>
          </a:prstGeom>
        </p:spPr>
      </p:pic>
    </p:spTree>
    <p:extLst>
      <p:ext uri="{BB962C8B-B14F-4D97-AF65-F5344CB8AC3E}">
        <p14:creationId xmlns:p14="http://schemas.microsoft.com/office/powerpoint/2010/main" val="3308195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5454A42-43BA-4856-A1DD-6259853A887A}"/>
              </a:ext>
            </a:extLst>
          </p:cNvPr>
          <p:cNvPicPr>
            <a:picLocks noChangeAspect="1"/>
          </p:cNvPicPr>
          <p:nvPr/>
        </p:nvPicPr>
        <p:blipFill rotWithShape="1">
          <a:blip r:embed="rId2">
            <a:extLst>
              <a:ext uri="{28A0092B-C50C-407E-A947-70E740481C1C}">
                <a14:useLocalDpi xmlns:a14="http://schemas.microsoft.com/office/drawing/2010/main" val="0"/>
              </a:ext>
            </a:extLst>
          </a:blip>
          <a:srcRect t="19640" b="6771"/>
          <a:stretch/>
        </p:blipFill>
        <p:spPr>
          <a:xfrm>
            <a:off x="259651" y="2068513"/>
            <a:ext cx="11452924" cy="4432274"/>
          </a:xfrm>
          <a:prstGeom prst="rect">
            <a:avLst/>
          </a:prstGeom>
        </p:spPr>
      </p:pic>
      <p:sp>
        <p:nvSpPr>
          <p:cNvPr id="11" name="Rechteck 10"/>
          <p:cNvSpPr/>
          <p:nvPr/>
        </p:nvSpPr>
        <p:spPr>
          <a:xfrm>
            <a:off x="1436999" y="4033809"/>
            <a:ext cx="7065785" cy="575542"/>
          </a:xfrm>
          <a:prstGeom prst="rect">
            <a:avLst/>
          </a:prstGeom>
          <a:solidFill>
            <a:schemeClr val="bg1">
              <a:alpha val="45000"/>
            </a:schemeClr>
          </a:solidFill>
        </p:spPr>
        <p:txBody>
          <a:bodyPr wrap="square" anchor="ctr" anchorCtr="0">
            <a:spAutoFit/>
          </a:bodyPr>
          <a:lstStyle/>
          <a:p>
            <a:pPr algn="ctr"/>
            <a:r>
              <a:rPr lang="en-US" sz="3140" b="1" dirty="0">
                <a:latin typeface="+mj-lt"/>
              </a:rPr>
              <a:t>Thank you for your attention</a:t>
            </a:r>
          </a:p>
        </p:txBody>
      </p:sp>
      <p:sp>
        <p:nvSpPr>
          <p:cNvPr id="8" name="Title 7">
            <a:extLst>
              <a:ext uri="{FF2B5EF4-FFF2-40B4-BE49-F238E27FC236}">
                <a16:creationId xmlns:a16="http://schemas.microsoft.com/office/drawing/2014/main" id="{884C8E4B-9161-4B09-96F2-347E21FF5373}"/>
              </a:ext>
            </a:extLst>
          </p:cNvPr>
          <p:cNvSpPr>
            <a:spLocks noGrp="1"/>
          </p:cNvSpPr>
          <p:nvPr>
            <p:ph type="title"/>
          </p:nvPr>
        </p:nvSpPr>
        <p:spPr/>
        <p:txBody>
          <a:bodyPr/>
          <a:lstStyle/>
          <a:p>
            <a:r>
              <a:rPr lang="en-GB" dirty="0"/>
              <a:t>Festo AG &amp; Co. KG</a:t>
            </a:r>
            <a:br>
              <a:rPr lang="en-GB" dirty="0"/>
            </a:br>
            <a:endParaRPr lang="lt-LT" dirty="0"/>
          </a:p>
        </p:txBody>
      </p:sp>
      <p:sp>
        <p:nvSpPr>
          <p:cNvPr id="12" name="Slide Number Placeholder 11">
            <a:extLst>
              <a:ext uri="{FF2B5EF4-FFF2-40B4-BE49-F238E27FC236}">
                <a16:creationId xmlns:a16="http://schemas.microsoft.com/office/drawing/2014/main" id="{584A544A-DE59-45C5-A9AA-B9BACB514B65}"/>
              </a:ext>
            </a:extLst>
          </p:cNvPr>
          <p:cNvSpPr>
            <a:spLocks noGrp="1"/>
          </p:cNvSpPr>
          <p:nvPr>
            <p:ph type="sldNum" sz="quarter" idx="4"/>
          </p:nvPr>
        </p:nvSpPr>
        <p:spPr/>
        <p:txBody>
          <a:bodyPr/>
          <a:lstStyle/>
          <a:p>
            <a:fld id="{EA182149-5FEE-46AB-9490-B3CD4011A729}" type="slidenum">
              <a:rPr lang="en-GB" smtClean="0"/>
              <a:pPr/>
              <a:t>12</a:t>
            </a:fld>
            <a:endParaRPr lang="en-GB" dirty="0"/>
          </a:p>
        </p:txBody>
      </p:sp>
    </p:spTree>
    <p:extLst>
      <p:ext uri="{BB962C8B-B14F-4D97-AF65-F5344CB8AC3E}">
        <p14:creationId xmlns:p14="http://schemas.microsoft.com/office/powerpoint/2010/main" val="302892218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OFFICATWORKEXPRESSIONTAG" val="[[MasterProperty(&quot;Contactperson&quot;,&quot;Department&quot;) &amp; &quot;\&quot; &amp; MasterProperty(&quot;Contactperson&quot;,&quot;Displayname&quot;)]]"/>
</p:tagLst>
</file>

<file path=ppt/tags/tag3.xml><?xml version="1.0" encoding="utf-8"?>
<p:tagLst xmlns:a="http://schemas.openxmlformats.org/drawingml/2006/main" xmlns:r="http://schemas.openxmlformats.org/officeDocument/2006/relationships" xmlns:p="http://schemas.openxmlformats.org/presentationml/2006/main">
  <p:tag name="OFFICATWORKEXPRESSIONTAG" val="[[MasterProperty(&quot;CustomField&quot;,&quot;PresentationTitle&quot;)]]&#10;"/>
</p:tagLst>
</file>

<file path=ppt/tags/tag4.xml><?xml version="1.0" encoding="utf-8"?>
<p:tagLst xmlns:a="http://schemas.openxmlformats.org/drawingml/2006/main" xmlns:r="http://schemas.openxmlformats.org/officeDocument/2006/relationships" xmlns:p="http://schemas.openxmlformats.org/presentationml/2006/main">
  <p:tag name="OFFICATWORKEXPRESSIONTAG" val="[[IF(MasterProperty(&quot;CustomField&quot;, &quot;DocumentCreatedDate&quot;)=&quot;&quot;,&quot;&quot;,Translate(&quot;Doc.PPT.Created&quot;) &amp; &quot; &quot; &amp; MasterProperty(&quot;CustomField&quot;, &quot;DocumentCreatedDate&quot;))]]"/>
</p:tagLst>
</file>

<file path=ppt/tags/tag5.xml><?xml version="1.0" encoding="utf-8"?>
<p:tagLst xmlns:a="http://schemas.openxmlformats.org/drawingml/2006/main" xmlns:r="http://schemas.openxmlformats.org/officeDocument/2006/relationships" xmlns:p="http://schemas.openxmlformats.org/presentationml/2006/main">
  <p:tag name="OFFICATWORKEXPRESSIONTAG" val="[[IF(MasterProperty(&quot;CustomField&quot;, &quot;DocumentModifiedDate&quot;)=&quot;&quot;,&quot;&quot;,Translate(&quot;Doc.PPT.Modified&quot;) &amp; &quot; &quot; &amp; MasterProperty(&quot;CustomField&quot;, &quot;DocumentModifiedDate&quot;))]]"/>
</p:tagLst>
</file>

<file path=ppt/tags/tag6.xml><?xml version="1.0" encoding="utf-8"?>
<p:tagLst xmlns:a="http://schemas.openxmlformats.org/drawingml/2006/main" xmlns:r="http://schemas.openxmlformats.org/officeDocument/2006/relationships" xmlns:p="http://schemas.openxmlformats.org/presentationml/2006/main">
  <p:tag name="OFFICATWORKEXPRESSIONTAG" val="[[IF(MasterProperty(&quot;CustomField&quot;, &quot;Status&quot;)=&quot;&quot;,&quot;&quot;,Translate(&quot;Doc.PPT.Status&quot;) &amp; &quot; &quot; &amp; MasterProperty(&quot;CustomField&quot;, &quot;Status&quot;))]]"/>
</p:tagLst>
</file>

<file path=ppt/tags/tag7.xml><?xml version="1.0" encoding="utf-8"?>
<p:tagLst xmlns:a="http://schemas.openxmlformats.org/drawingml/2006/main" xmlns:r="http://schemas.openxmlformats.org/officeDocument/2006/relationships" xmlns:p="http://schemas.openxmlformats.org/presentationml/2006/main">
  <p:tag name="OFFICATWORKEXPRESSIONTAG" val="[[IF(MasterProperty(&quot;CustomField&quot;, &quot;Classification&quot;)=&quot;&quot;,&quot;&quot;,Translate(&quot;Doc.PPT.Classification&quot;) &amp; &quot; &quot; &amp; MasterProperty(&quot;CustomField&quot;, &quot;Classification&quot;))]]"/>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m.kRHnlTTz6P9PSU.syEK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m.kRHnlTTz6P9PSU.syEK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m.kRHnlTTz6P9PSU.syEK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m.kRHnlTTz6P9PSU.syEK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m.kRHnlTTz6P9PSU.syEK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m.kRHnlTTz6P9PSU.syEK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m.kRHnlTTz6P9PSU.syEK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m.kRHnlTTz6P9PSU.syEK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m.kRHnlTTz6P9PSU.syEK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m.kRHnlTTz6P9PSU.syEKQ"/>
</p:tagLst>
</file>

<file path=ppt/tags/tag28.xml><?xml version="1.0" encoding="utf-8"?>
<p:tagLst xmlns:a="http://schemas.openxmlformats.org/drawingml/2006/main" xmlns:r="http://schemas.openxmlformats.org/officeDocument/2006/relationships" xmlns:p="http://schemas.openxmlformats.org/presentationml/2006/main">
  <p:tag name="OFFICEATWORKSHAPETHEMENAME" val="Festo 4x3.thmx"/>
  <p:tag name="OFFICATWORKEXPRESSIONTAG" val="Comments&#10;Price of VTEM CPX based on today Pricing of CPX&#10;BPL and discount for the whole VTEM kit/set…&#10;Prices for each Motion App and for each components calculated with the preferred net Prices for each use case and a discount of 40% on BPL&#10;BPL prices for valves kept on a higher lever  spare part business&#10;No Production costs considered for the Motion Apps&#10;&#10;"/>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m.kRHnlTTz6P9PSU.syEKQ"/>
</p:tagLst>
</file>

<file path=ppt/theme/theme1.xml><?xml version="1.0" encoding="utf-8"?>
<a:theme xmlns:a="http://schemas.openxmlformats.org/drawingml/2006/main" name="Default Theme">
  <a:themeElements>
    <a:clrScheme name="Festo Colors CC-D">
      <a:dk1>
        <a:srgbClr val="000000"/>
      </a:dk1>
      <a:lt1>
        <a:srgbClr val="FFFFFF"/>
      </a:lt1>
      <a:dk2>
        <a:srgbClr val="000000"/>
      </a:dk2>
      <a:lt2>
        <a:srgbClr val="FFFFFF"/>
      </a:lt2>
      <a:accent1>
        <a:srgbClr val="717E86"/>
      </a:accent1>
      <a:accent2>
        <a:srgbClr val="B6C0C6"/>
      </a:accent2>
      <a:accent3>
        <a:srgbClr val="D9DEE1"/>
      </a:accent3>
      <a:accent4>
        <a:srgbClr val="48B9EB"/>
      </a:accent4>
      <a:accent5>
        <a:srgbClr val="94CFF3"/>
      </a:accent5>
      <a:accent6>
        <a:srgbClr val="C9E6FA"/>
      </a:accent6>
      <a:hlink>
        <a:srgbClr val="000000"/>
      </a:hlink>
      <a:folHlink>
        <a:srgbClr val="717E86"/>
      </a:folHlink>
    </a:clrScheme>
    <a:fontScheme name="MetaPlusLF">
      <a:majorFont>
        <a:latin typeface="MetaPlusLF"/>
        <a:ea typeface=""/>
        <a:cs typeface=""/>
      </a:majorFont>
      <a:minorFont>
        <a:latin typeface="MetaPlusLF"/>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spPr>
      <a:bodyPr rtlCol="0" anchor="ctr"/>
      <a:lstStyle>
        <a:defPPr algn="ctr">
          <a:defRPr sz="1600"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1600" dirty="0">
            <a:latin typeface="+mn-lt"/>
          </a:defRPr>
        </a:defPPr>
      </a:lstStyle>
    </a:txDef>
  </a:objectDefaults>
  <a:extraClrSchemeLst/>
  <a:extLst>
    <a:ext uri="{05A4C25C-085E-4340-85A3-A5531E510DB2}">
      <thm15:themeFamily xmlns:thm15="http://schemas.microsoft.com/office/thememl/2012/main" name="Default Theme" id="{3881AA3F-C8EE-4678-AB24-090C34E4D977}" vid="{61A38263-42A1-48CE-9093-CB1D19BDA9E2}"/>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C2A96947AA1044CAC0AAD71893113BB" ma:contentTypeVersion="0" ma:contentTypeDescription="Create a new document." ma:contentTypeScope="" ma:versionID="e8eddc7d5001fa69d79dd1b9afdccd68">
  <xsd:schema xmlns:xsd="http://www.w3.org/2001/XMLSchema" xmlns:xs="http://www.w3.org/2001/XMLSchema" xmlns:p="http://schemas.microsoft.com/office/2006/metadata/properties" targetNamespace="http://schemas.microsoft.com/office/2006/metadata/properties" ma:root="true" ma:fieldsID="067e30616eeadeb776f014c5fbcfd81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E04A35D-A312-4099-BF76-5E21A51C521F}">
  <ds:schemaRefs>
    <ds:schemaRef ds:uri="http://schemas.microsoft.com/sharepoint/v3/contenttype/forms"/>
  </ds:schemaRefs>
</ds:datastoreItem>
</file>

<file path=customXml/itemProps2.xml><?xml version="1.0" encoding="utf-8"?>
<ds:datastoreItem xmlns:ds="http://schemas.openxmlformats.org/officeDocument/2006/customXml" ds:itemID="{2CFF9061-DB88-47FF-8FB4-AA3CE525A9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5E5FEBB2-6BDE-4B90-9ADC-3388D8DFDC81}">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Default Theme</Template>
  <TotalTime>0</TotalTime>
  <Words>1476</Words>
  <Application>Microsoft Office PowerPoint</Application>
  <PresentationFormat>Custom</PresentationFormat>
  <Paragraphs>207</Paragraphs>
  <Slides>12</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8" baseType="lpstr">
      <vt:lpstr>Calibri</vt:lpstr>
      <vt:lpstr>Wingdings</vt:lpstr>
      <vt:lpstr>MetaPlusLF</vt:lpstr>
      <vt:lpstr>Arial</vt:lpstr>
      <vt:lpstr>Default Theme</vt:lpstr>
      <vt:lpstr>think-cell Folie</vt:lpstr>
      <vt:lpstr>EMMT-AS – Servo Motor – Customer Presentation </vt:lpstr>
      <vt:lpstr>1. Product overview  EMMT-AS &amp; EMMB-AS  </vt:lpstr>
      <vt:lpstr>1. Product overview  EMMT-AS &amp; EMMB-AS  </vt:lpstr>
      <vt:lpstr>1. Product overview  EMMT-AS &amp; EMMB-AS  </vt:lpstr>
      <vt:lpstr>1. Product overview  EMMT-AS  </vt:lpstr>
      <vt:lpstr>1. Product overview  EMMT-AS  </vt:lpstr>
      <vt:lpstr>2. Product features/Benefit EMMT-AS </vt:lpstr>
      <vt:lpstr>2. Product features/Benefit EMMT-AS </vt:lpstr>
      <vt:lpstr>2. Product features/Benefit EMMT-AS </vt:lpstr>
      <vt:lpstr>2. Product features/Benefit EMMT-AS </vt:lpstr>
      <vt:lpstr>2. Customers need for ... </vt:lpstr>
      <vt:lpstr>Festo AG &amp; Co. KG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2018-03-28T12:43:37Z</dcterms:created>
  <dcterms:modified xsi:type="dcterms:W3CDTF">2024-04-04T12:23:10Z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MS Store">
    <vt:lpwstr>true</vt:lpwstr>
  </property>
  <property fmtid="{D5CDD505-2E9C-101B-9397-08002B2CF9AE}" pid="3" name="ContentTypeId">
    <vt:lpwstr>0x010100AC2A96947AA1044CAC0AAD71893113BB</vt:lpwstr>
  </property>
  <property fmtid="{D5CDD505-2E9C-101B-9397-08002B2CF9AE}" pid="4" name="Author">
    <vt:lpwstr>BE-ME\Thomas Häckel</vt:lpwstr>
  </property>
  <property fmtid="{D5CDD505-2E9C-101B-9397-08002B2CF9AE}" pid="5" name="FooterTitle">
    <vt:lpwstr>EMMT-AS – Servo Motor</vt:lpwstr>
  </property>
  <property fmtid="{D5CDD505-2E9C-101B-9397-08002B2CF9AE}" pid="6" name="FooterLanguage">
    <vt:lpwstr>en</vt:lpwstr>
  </property>
  <property fmtid="{D5CDD505-2E9C-101B-9397-08002B2CF9AE}" pid="7" name="Created">
    <vt:lpwstr/>
  </property>
  <property fmtid="{D5CDD505-2E9C-101B-9397-08002B2CF9AE}" pid="8" name="Modified">
    <vt:lpwstr/>
  </property>
  <property fmtid="{D5CDD505-2E9C-101B-9397-08002B2CF9AE}" pid="9" name="Status">
    <vt:lpwstr>0</vt:lpwstr>
  </property>
  <property fmtid="{D5CDD505-2E9C-101B-9397-08002B2CF9AE}" pid="10" name="Security">
    <vt:lpwstr>0</vt:lpwstr>
  </property>
  <property fmtid="{D5CDD505-2E9C-101B-9397-08002B2CF9AE}" pid="11" name="MSIP_Label_9c86c25f-31f1-46f7-b4f9-3c53b1ed0b07_Enabled">
    <vt:lpwstr>True</vt:lpwstr>
  </property>
  <property fmtid="{D5CDD505-2E9C-101B-9397-08002B2CF9AE}" pid="12" name="MSIP_Label_9c86c25f-31f1-46f7-b4f9-3c53b1ed0b07_SiteId">
    <vt:lpwstr>a1ae89fb-21b9-40bf-9d82-a10ae85a2407</vt:lpwstr>
  </property>
  <property fmtid="{D5CDD505-2E9C-101B-9397-08002B2CF9AE}" pid="13" name="MSIP_Label_9c86c25f-31f1-46f7-b4f9-3c53b1ed0b07_Owner">
    <vt:lpwstr>lt0dtvr@festo.net</vt:lpwstr>
  </property>
  <property fmtid="{D5CDD505-2E9C-101B-9397-08002B2CF9AE}" pid="14" name="MSIP_Label_9c86c25f-31f1-46f7-b4f9-3c53b1ed0b07_SetDate">
    <vt:lpwstr>2020-03-20T14:42:45.2571142Z</vt:lpwstr>
  </property>
  <property fmtid="{D5CDD505-2E9C-101B-9397-08002B2CF9AE}" pid="15" name="MSIP_Label_9c86c25f-31f1-46f7-b4f9-3c53b1ed0b07_Name">
    <vt:lpwstr>Internal</vt:lpwstr>
  </property>
  <property fmtid="{D5CDD505-2E9C-101B-9397-08002B2CF9AE}" pid="16" name="MSIP_Label_9c86c25f-31f1-46f7-b4f9-3c53b1ed0b07_Application">
    <vt:lpwstr>Microsoft Azure Information Protection</vt:lpwstr>
  </property>
  <property fmtid="{D5CDD505-2E9C-101B-9397-08002B2CF9AE}" pid="17" name="MSIP_Label_9c86c25f-31f1-46f7-b4f9-3c53b1ed0b07_ActionId">
    <vt:lpwstr>0653143f-d58e-4599-bd59-c5928ccdb6a2</vt:lpwstr>
  </property>
  <property fmtid="{D5CDD505-2E9C-101B-9397-08002B2CF9AE}" pid="18" name="MSIP_Label_9c86c25f-31f1-46f7-b4f9-3c53b1ed0b07_Extended_MSFT_Method">
    <vt:lpwstr>Automatic</vt:lpwstr>
  </property>
  <property fmtid="{D5CDD505-2E9C-101B-9397-08002B2CF9AE}" pid="19" name="Sensitivity">
    <vt:lpwstr>Internal</vt:lpwstr>
  </property>
</Properties>
</file>