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8" r:id="rId1"/>
  </p:sldMasterIdLst>
  <p:notesMasterIdLst>
    <p:notesMasterId r:id="rId6"/>
  </p:notesMasterIdLst>
  <p:sldIdLst>
    <p:sldId id="257" r:id="rId2"/>
    <p:sldId id="258" r:id="rId3"/>
    <p:sldId id="259" r:id="rId4"/>
    <p:sldId id="260" r:id="rId5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MetaPlusLF" charset="0"/>
        <a:ea typeface="+mn-ea"/>
        <a:cs typeface="MetaPlusLF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MetaPlusLF" charset="0"/>
        <a:ea typeface="+mn-ea"/>
        <a:cs typeface="MetaPlusLF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MetaPlusLF" charset="0"/>
        <a:ea typeface="+mn-ea"/>
        <a:cs typeface="MetaPlusLF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MetaPlusLF" charset="0"/>
        <a:ea typeface="+mn-ea"/>
        <a:cs typeface="MetaPlusLF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MetaPlusLF" charset="0"/>
        <a:ea typeface="+mn-ea"/>
        <a:cs typeface="MetaPlusLF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MetaPlusLF" charset="0"/>
        <a:ea typeface="+mn-ea"/>
        <a:cs typeface="MetaPlusLF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MetaPlusLF" charset="0"/>
        <a:ea typeface="+mn-ea"/>
        <a:cs typeface="MetaPlusLF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MetaPlusLF" charset="0"/>
        <a:ea typeface="+mn-ea"/>
        <a:cs typeface="MetaPlusLF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MetaPlusLF" charset="0"/>
        <a:ea typeface="+mn-ea"/>
        <a:cs typeface="MetaPlusLF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091" autoAdjust="0"/>
    <p:restoredTop sz="94660"/>
  </p:normalViewPr>
  <p:slideViewPr>
    <p:cSldViewPr>
      <p:cViewPr varScale="1">
        <p:scale>
          <a:sx n="51" d="100"/>
          <a:sy n="51" d="100"/>
        </p:scale>
        <p:origin x="67" y="82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1DFB79A-47E4-43DE-81EA-9CF47CAC673E}" type="doc">
      <dgm:prSet loTypeId="urn:microsoft.com/office/officeart/2005/8/layout/cycle6" loCatId="cycle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de-DE"/>
        </a:p>
      </dgm:t>
    </dgm:pt>
    <dgm:pt modelId="{72B46290-5074-4541-B962-2792A3C113CE}">
      <dgm:prSet custT="1"/>
      <dgm:spPr>
        <a:noFill/>
      </dgm:spPr>
      <dgm:t>
        <a:bodyPr/>
        <a:lstStyle/>
        <a:p>
          <a:r>
            <a:rPr lang="en-US" sz="1400" b="1" dirty="0">
              <a:solidFill>
                <a:schemeClr val="tx1"/>
              </a:solidFill>
            </a:rPr>
            <a:t>M</a:t>
          </a:r>
        </a:p>
      </dgm:t>
    </dgm:pt>
    <dgm:pt modelId="{F3AAC16F-F387-4494-ACD9-F21127657BB2}" type="parTrans" cxnId="{B9037B0F-AEB8-41FF-AB69-23C8DAA08897}">
      <dgm:prSet/>
      <dgm:spPr/>
      <dgm:t>
        <a:bodyPr/>
        <a:lstStyle/>
        <a:p>
          <a:endParaRPr lang="en-US" sz="1400"/>
        </a:p>
      </dgm:t>
    </dgm:pt>
    <dgm:pt modelId="{444C689A-FAA7-482B-BA0B-DFCEC9DA5FD1}" type="sibTrans" cxnId="{B9037B0F-AEB8-41FF-AB69-23C8DAA08897}">
      <dgm:prSet/>
      <dgm:spPr/>
      <dgm:t>
        <a:bodyPr/>
        <a:lstStyle/>
        <a:p>
          <a:endParaRPr lang="en-US" sz="1400"/>
        </a:p>
      </dgm:t>
    </dgm:pt>
    <dgm:pt modelId="{8B8C3442-01B5-4283-B9B1-C77DA1EB88F3}">
      <dgm:prSet custT="1"/>
      <dgm:spPr>
        <a:noFill/>
      </dgm:spPr>
      <dgm:t>
        <a:bodyPr/>
        <a:lstStyle/>
        <a:p>
          <a:r>
            <a:rPr lang="en-US" sz="1400" b="1" dirty="0">
              <a:solidFill>
                <a:schemeClr val="tx1"/>
              </a:solidFill>
            </a:rPr>
            <a:t>NPT</a:t>
          </a:r>
        </a:p>
      </dgm:t>
    </dgm:pt>
    <dgm:pt modelId="{CFE6FF11-A9C3-4F21-A5C1-AE7D7246389D}" type="parTrans" cxnId="{E3C366D4-B079-46BB-8227-093248DAB08E}">
      <dgm:prSet/>
      <dgm:spPr/>
      <dgm:t>
        <a:bodyPr/>
        <a:lstStyle/>
        <a:p>
          <a:endParaRPr lang="en-US" sz="1400"/>
        </a:p>
      </dgm:t>
    </dgm:pt>
    <dgm:pt modelId="{02C491B5-C302-4339-A0BC-B42CC13B1009}" type="sibTrans" cxnId="{E3C366D4-B079-46BB-8227-093248DAB08E}">
      <dgm:prSet/>
      <dgm:spPr/>
      <dgm:t>
        <a:bodyPr/>
        <a:lstStyle/>
        <a:p>
          <a:endParaRPr lang="en-US" sz="1400"/>
        </a:p>
      </dgm:t>
    </dgm:pt>
    <dgm:pt modelId="{23813F66-7FB9-4306-82E8-54F4EB9BFE27}">
      <dgm:prSet custT="1"/>
      <dgm:spPr>
        <a:noFill/>
      </dgm:spPr>
      <dgm:t>
        <a:bodyPr/>
        <a:lstStyle/>
        <a:p>
          <a:r>
            <a:rPr lang="en-US" sz="1400" b="1" dirty="0">
              <a:solidFill>
                <a:schemeClr val="tx1"/>
              </a:solidFill>
            </a:rPr>
            <a:t>BSP</a:t>
          </a:r>
        </a:p>
      </dgm:t>
    </dgm:pt>
    <dgm:pt modelId="{F563806D-4647-45DF-9D4A-5DEF6EC9A830}" type="parTrans" cxnId="{31662412-163E-45CC-BC05-4D90453C1F97}">
      <dgm:prSet/>
      <dgm:spPr/>
      <dgm:t>
        <a:bodyPr/>
        <a:lstStyle/>
        <a:p>
          <a:endParaRPr lang="en-US" sz="1400"/>
        </a:p>
      </dgm:t>
    </dgm:pt>
    <dgm:pt modelId="{361C676E-CC40-4611-B632-ED0DD20B75BB}" type="sibTrans" cxnId="{31662412-163E-45CC-BC05-4D90453C1F97}">
      <dgm:prSet/>
      <dgm:spPr/>
      <dgm:t>
        <a:bodyPr/>
        <a:lstStyle/>
        <a:p>
          <a:endParaRPr lang="en-US" sz="1400"/>
        </a:p>
      </dgm:t>
    </dgm:pt>
    <dgm:pt modelId="{E60BDF2A-380E-4F9C-B7AC-DCE44AC49CDB}">
      <dgm:prSet custT="1"/>
      <dgm:spPr>
        <a:noFill/>
      </dgm:spPr>
      <dgm:t>
        <a:bodyPr/>
        <a:lstStyle/>
        <a:p>
          <a:r>
            <a:rPr lang="en-US" sz="1400" b="1" dirty="0">
              <a:solidFill>
                <a:schemeClr val="tx1"/>
              </a:solidFill>
            </a:rPr>
            <a:t>BSPP</a:t>
          </a:r>
        </a:p>
      </dgm:t>
    </dgm:pt>
    <dgm:pt modelId="{E9793FC8-5416-4BDB-9D1F-DC0799CE2CDE}" type="parTrans" cxnId="{6CD31E23-B9C7-4367-B2B7-84E510B56569}">
      <dgm:prSet/>
      <dgm:spPr/>
      <dgm:t>
        <a:bodyPr/>
        <a:lstStyle/>
        <a:p>
          <a:endParaRPr lang="en-US" sz="1400"/>
        </a:p>
      </dgm:t>
    </dgm:pt>
    <dgm:pt modelId="{AC96B649-DDBF-4789-A0C6-A7675BF53E8B}" type="sibTrans" cxnId="{6CD31E23-B9C7-4367-B2B7-84E510B56569}">
      <dgm:prSet/>
      <dgm:spPr/>
      <dgm:t>
        <a:bodyPr/>
        <a:lstStyle/>
        <a:p>
          <a:endParaRPr lang="en-US" sz="1400"/>
        </a:p>
      </dgm:t>
    </dgm:pt>
    <dgm:pt modelId="{DEA26643-07D0-404B-B727-4233C503B894}">
      <dgm:prSet custT="1"/>
      <dgm:spPr>
        <a:noFill/>
      </dgm:spPr>
      <dgm:t>
        <a:bodyPr/>
        <a:lstStyle/>
        <a:p>
          <a:r>
            <a:rPr lang="en-US" sz="1400" b="1" dirty="0">
              <a:solidFill>
                <a:schemeClr val="tx1"/>
              </a:solidFill>
            </a:rPr>
            <a:t>BSPT</a:t>
          </a:r>
        </a:p>
      </dgm:t>
    </dgm:pt>
    <dgm:pt modelId="{5729FA16-E632-46A7-BCE0-7DA91E991C7B}" type="parTrans" cxnId="{685E5D3C-148C-4877-9C0B-75E13666D70D}">
      <dgm:prSet/>
      <dgm:spPr/>
      <dgm:t>
        <a:bodyPr/>
        <a:lstStyle/>
        <a:p>
          <a:endParaRPr lang="en-US" sz="1400"/>
        </a:p>
      </dgm:t>
    </dgm:pt>
    <dgm:pt modelId="{5946745B-A1BD-4522-975C-526E0E178B28}" type="sibTrans" cxnId="{685E5D3C-148C-4877-9C0B-75E13666D70D}">
      <dgm:prSet/>
      <dgm:spPr/>
      <dgm:t>
        <a:bodyPr/>
        <a:lstStyle/>
        <a:p>
          <a:endParaRPr lang="en-US" sz="1400"/>
        </a:p>
      </dgm:t>
    </dgm:pt>
    <dgm:pt modelId="{49318711-98AF-40A2-90E5-5A4752BE2F99}">
      <dgm:prSet custT="1"/>
      <dgm:spPr>
        <a:noFill/>
      </dgm:spPr>
      <dgm:t>
        <a:bodyPr/>
        <a:lstStyle/>
        <a:p>
          <a:r>
            <a:rPr lang="en-US" sz="1400" b="1" dirty="0">
              <a:solidFill>
                <a:schemeClr val="tx1"/>
              </a:solidFill>
            </a:rPr>
            <a:t>G</a:t>
          </a:r>
        </a:p>
      </dgm:t>
    </dgm:pt>
    <dgm:pt modelId="{103C3C53-6008-46A2-BBF7-E877A3EE454D}" type="parTrans" cxnId="{A9237554-3E2A-49F9-AE08-FB15B5CBD18E}">
      <dgm:prSet/>
      <dgm:spPr/>
      <dgm:t>
        <a:bodyPr/>
        <a:lstStyle/>
        <a:p>
          <a:endParaRPr lang="en-US" sz="1400"/>
        </a:p>
      </dgm:t>
    </dgm:pt>
    <dgm:pt modelId="{4C39F9FF-C409-4FB7-8928-1DFFFCEAB98D}" type="sibTrans" cxnId="{A9237554-3E2A-49F9-AE08-FB15B5CBD18E}">
      <dgm:prSet/>
      <dgm:spPr/>
      <dgm:t>
        <a:bodyPr/>
        <a:lstStyle/>
        <a:p>
          <a:endParaRPr lang="en-US" sz="1400"/>
        </a:p>
      </dgm:t>
    </dgm:pt>
    <dgm:pt modelId="{D92320CE-06FA-43FD-9324-79D500C09A17}">
      <dgm:prSet custT="1"/>
      <dgm:spPr>
        <a:noFill/>
      </dgm:spPr>
      <dgm:t>
        <a:bodyPr/>
        <a:lstStyle/>
        <a:p>
          <a:r>
            <a:rPr lang="en-US" sz="1400" b="1" dirty="0">
              <a:solidFill>
                <a:schemeClr val="tx1"/>
              </a:solidFill>
            </a:rPr>
            <a:t>R(p)</a:t>
          </a:r>
        </a:p>
      </dgm:t>
    </dgm:pt>
    <dgm:pt modelId="{83E0DAE9-8318-4924-BA44-D32786BEEEAA}" type="parTrans" cxnId="{2FA95EBD-9E83-4665-81DE-97F9779E1A51}">
      <dgm:prSet/>
      <dgm:spPr/>
      <dgm:t>
        <a:bodyPr/>
        <a:lstStyle/>
        <a:p>
          <a:endParaRPr lang="en-US" sz="1400"/>
        </a:p>
      </dgm:t>
    </dgm:pt>
    <dgm:pt modelId="{30ACDA9B-0D90-4FA1-95EF-7C8100F62F3E}" type="sibTrans" cxnId="{2FA95EBD-9E83-4665-81DE-97F9779E1A51}">
      <dgm:prSet/>
      <dgm:spPr/>
      <dgm:t>
        <a:bodyPr/>
        <a:lstStyle/>
        <a:p>
          <a:endParaRPr lang="en-US" sz="1400"/>
        </a:p>
      </dgm:t>
    </dgm:pt>
    <dgm:pt modelId="{33FB10CB-7AE2-43FF-907E-B1FFBECD0959}">
      <dgm:prSet custT="1"/>
      <dgm:spPr>
        <a:noFill/>
      </dgm:spPr>
      <dgm:t>
        <a:bodyPr/>
        <a:lstStyle/>
        <a:p>
          <a:r>
            <a:rPr lang="en-US" sz="1400" b="1" dirty="0">
              <a:solidFill>
                <a:schemeClr val="tx1"/>
              </a:solidFill>
            </a:rPr>
            <a:t>UNF</a:t>
          </a:r>
        </a:p>
      </dgm:t>
    </dgm:pt>
    <dgm:pt modelId="{1BC8A63E-2BF6-4610-85A2-A08181F0A219}" type="parTrans" cxnId="{576BC68E-899D-4C24-A5D1-6C7D4933B817}">
      <dgm:prSet/>
      <dgm:spPr/>
      <dgm:t>
        <a:bodyPr/>
        <a:lstStyle/>
        <a:p>
          <a:endParaRPr lang="en-US" sz="1400"/>
        </a:p>
      </dgm:t>
    </dgm:pt>
    <dgm:pt modelId="{989AB8D9-4307-492A-85A9-5C8FF27ED8E1}" type="sibTrans" cxnId="{576BC68E-899D-4C24-A5D1-6C7D4933B817}">
      <dgm:prSet/>
      <dgm:spPr/>
      <dgm:t>
        <a:bodyPr/>
        <a:lstStyle/>
        <a:p>
          <a:endParaRPr lang="en-US" sz="1400"/>
        </a:p>
      </dgm:t>
    </dgm:pt>
    <dgm:pt modelId="{F3AE9FAA-15CE-489A-9AC9-D43BCDC2926F}" type="pres">
      <dgm:prSet presAssocID="{D1DFB79A-47E4-43DE-81EA-9CF47CAC673E}" presName="cycle" presStyleCnt="0">
        <dgm:presLayoutVars>
          <dgm:dir/>
          <dgm:resizeHandles val="exact"/>
        </dgm:presLayoutVars>
      </dgm:prSet>
      <dgm:spPr/>
    </dgm:pt>
    <dgm:pt modelId="{DC13F729-D78C-4547-BD4F-81B3C3288354}" type="pres">
      <dgm:prSet presAssocID="{72B46290-5074-4541-B962-2792A3C113CE}" presName="node" presStyleLbl="node1" presStyleIdx="0" presStyleCnt="8">
        <dgm:presLayoutVars>
          <dgm:bulletEnabled val="1"/>
        </dgm:presLayoutVars>
      </dgm:prSet>
      <dgm:spPr/>
    </dgm:pt>
    <dgm:pt modelId="{E43EF083-F239-4EDA-81AB-F1F181BEB6AE}" type="pres">
      <dgm:prSet presAssocID="{72B46290-5074-4541-B962-2792A3C113CE}" presName="spNode" presStyleCnt="0"/>
      <dgm:spPr/>
    </dgm:pt>
    <dgm:pt modelId="{98A39B97-CB85-4317-9426-D3004B4B7E2E}" type="pres">
      <dgm:prSet presAssocID="{444C689A-FAA7-482B-BA0B-DFCEC9DA5FD1}" presName="sibTrans" presStyleLbl="sibTrans1D1" presStyleIdx="0" presStyleCnt="8"/>
      <dgm:spPr/>
    </dgm:pt>
    <dgm:pt modelId="{7EF0726C-9406-4242-960D-AC4650E81674}" type="pres">
      <dgm:prSet presAssocID="{8B8C3442-01B5-4283-B9B1-C77DA1EB88F3}" presName="node" presStyleLbl="node1" presStyleIdx="1" presStyleCnt="8">
        <dgm:presLayoutVars>
          <dgm:bulletEnabled val="1"/>
        </dgm:presLayoutVars>
      </dgm:prSet>
      <dgm:spPr/>
    </dgm:pt>
    <dgm:pt modelId="{CF9BA267-C1D4-4E3A-9020-C24B6C853F70}" type="pres">
      <dgm:prSet presAssocID="{8B8C3442-01B5-4283-B9B1-C77DA1EB88F3}" presName="spNode" presStyleCnt="0"/>
      <dgm:spPr/>
    </dgm:pt>
    <dgm:pt modelId="{A082BF47-80F5-46CF-B938-6921DB7973F6}" type="pres">
      <dgm:prSet presAssocID="{02C491B5-C302-4339-A0BC-B42CC13B1009}" presName="sibTrans" presStyleLbl="sibTrans1D1" presStyleIdx="1" presStyleCnt="8"/>
      <dgm:spPr/>
    </dgm:pt>
    <dgm:pt modelId="{B6F631A7-DB0A-457D-9CA8-B451D9DC9AE1}" type="pres">
      <dgm:prSet presAssocID="{23813F66-7FB9-4306-82E8-54F4EB9BFE27}" presName="node" presStyleLbl="node1" presStyleIdx="2" presStyleCnt="8">
        <dgm:presLayoutVars>
          <dgm:bulletEnabled val="1"/>
        </dgm:presLayoutVars>
      </dgm:prSet>
      <dgm:spPr/>
    </dgm:pt>
    <dgm:pt modelId="{0C3CE700-CC3F-4716-B38F-9540F1F48C78}" type="pres">
      <dgm:prSet presAssocID="{23813F66-7FB9-4306-82E8-54F4EB9BFE27}" presName="spNode" presStyleCnt="0"/>
      <dgm:spPr/>
    </dgm:pt>
    <dgm:pt modelId="{0F6256E6-63D8-4B98-90BD-B7DBCD06017A}" type="pres">
      <dgm:prSet presAssocID="{361C676E-CC40-4611-B632-ED0DD20B75BB}" presName="sibTrans" presStyleLbl="sibTrans1D1" presStyleIdx="2" presStyleCnt="8"/>
      <dgm:spPr/>
    </dgm:pt>
    <dgm:pt modelId="{0E4D40BC-1E03-4760-88DE-8EB6F94D23B1}" type="pres">
      <dgm:prSet presAssocID="{E60BDF2A-380E-4F9C-B7AC-DCE44AC49CDB}" presName="node" presStyleLbl="node1" presStyleIdx="3" presStyleCnt="8">
        <dgm:presLayoutVars>
          <dgm:bulletEnabled val="1"/>
        </dgm:presLayoutVars>
      </dgm:prSet>
      <dgm:spPr/>
    </dgm:pt>
    <dgm:pt modelId="{CBC9DD27-C1F8-4F6A-B130-9A9FF210F136}" type="pres">
      <dgm:prSet presAssocID="{E60BDF2A-380E-4F9C-B7AC-DCE44AC49CDB}" presName="spNode" presStyleCnt="0"/>
      <dgm:spPr/>
    </dgm:pt>
    <dgm:pt modelId="{3C9A2211-2D7A-48DC-A353-5E2D6F4B8C12}" type="pres">
      <dgm:prSet presAssocID="{AC96B649-DDBF-4789-A0C6-A7675BF53E8B}" presName="sibTrans" presStyleLbl="sibTrans1D1" presStyleIdx="3" presStyleCnt="8"/>
      <dgm:spPr/>
    </dgm:pt>
    <dgm:pt modelId="{1B707815-372B-4AA9-A2D3-C0FF4324BC61}" type="pres">
      <dgm:prSet presAssocID="{DEA26643-07D0-404B-B727-4233C503B894}" presName="node" presStyleLbl="node1" presStyleIdx="4" presStyleCnt="8">
        <dgm:presLayoutVars>
          <dgm:bulletEnabled val="1"/>
        </dgm:presLayoutVars>
      </dgm:prSet>
      <dgm:spPr/>
    </dgm:pt>
    <dgm:pt modelId="{548270E4-243B-4947-9145-171631152506}" type="pres">
      <dgm:prSet presAssocID="{DEA26643-07D0-404B-B727-4233C503B894}" presName="spNode" presStyleCnt="0"/>
      <dgm:spPr/>
    </dgm:pt>
    <dgm:pt modelId="{85F247EE-89CF-4F60-8E4C-83389B7CF455}" type="pres">
      <dgm:prSet presAssocID="{5946745B-A1BD-4522-975C-526E0E178B28}" presName="sibTrans" presStyleLbl="sibTrans1D1" presStyleIdx="4" presStyleCnt="8"/>
      <dgm:spPr/>
    </dgm:pt>
    <dgm:pt modelId="{18F4A5F3-55FA-49E0-A6A1-A722525F9C3B}" type="pres">
      <dgm:prSet presAssocID="{49318711-98AF-40A2-90E5-5A4752BE2F99}" presName="node" presStyleLbl="node1" presStyleIdx="5" presStyleCnt="8">
        <dgm:presLayoutVars>
          <dgm:bulletEnabled val="1"/>
        </dgm:presLayoutVars>
      </dgm:prSet>
      <dgm:spPr/>
    </dgm:pt>
    <dgm:pt modelId="{02E6CF38-0173-40D0-8286-B3F7AE8B871C}" type="pres">
      <dgm:prSet presAssocID="{49318711-98AF-40A2-90E5-5A4752BE2F99}" presName="spNode" presStyleCnt="0"/>
      <dgm:spPr/>
    </dgm:pt>
    <dgm:pt modelId="{6E1CCB04-E4AB-40F0-A80B-7E429D0D76EE}" type="pres">
      <dgm:prSet presAssocID="{4C39F9FF-C409-4FB7-8928-1DFFFCEAB98D}" presName="sibTrans" presStyleLbl="sibTrans1D1" presStyleIdx="5" presStyleCnt="8"/>
      <dgm:spPr/>
    </dgm:pt>
    <dgm:pt modelId="{DB8085F9-784F-420D-84E9-BBD163B6C49E}" type="pres">
      <dgm:prSet presAssocID="{D92320CE-06FA-43FD-9324-79D500C09A17}" presName="node" presStyleLbl="node1" presStyleIdx="6" presStyleCnt="8">
        <dgm:presLayoutVars>
          <dgm:bulletEnabled val="1"/>
        </dgm:presLayoutVars>
      </dgm:prSet>
      <dgm:spPr/>
    </dgm:pt>
    <dgm:pt modelId="{A2A17078-6BC7-46A6-80E9-3F47B1904A38}" type="pres">
      <dgm:prSet presAssocID="{D92320CE-06FA-43FD-9324-79D500C09A17}" presName="spNode" presStyleCnt="0"/>
      <dgm:spPr/>
    </dgm:pt>
    <dgm:pt modelId="{51BB17B8-1C39-4343-83DA-A7832428D27F}" type="pres">
      <dgm:prSet presAssocID="{30ACDA9B-0D90-4FA1-95EF-7C8100F62F3E}" presName="sibTrans" presStyleLbl="sibTrans1D1" presStyleIdx="6" presStyleCnt="8"/>
      <dgm:spPr/>
    </dgm:pt>
    <dgm:pt modelId="{5D2915FB-B119-4836-B61C-D696228551F4}" type="pres">
      <dgm:prSet presAssocID="{33FB10CB-7AE2-43FF-907E-B1FFBECD0959}" presName="node" presStyleLbl="node1" presStyleIdx="7" presStyleCnt="8">
        <dgm:presLayoutVars>
          <dgm:bulletEnabled val="1"/>
        </dgm:presLayoutVars>
      </dgm:prSet>
      <dgm:spPr/>
    </dgm:pt>
    <dgm:pt modelId="{7326DFBD-AA96-4FC4-92D1-3270BA386C41}" type="pres">
      <dgm:prSet presAssocID="{33FB10CB-7AE2-43FF-907E-B1FFBECD0959}" presName="spNode" presStyleCnt="0"/>
      <dgm:spPr/>
    </dgm:pt>
    <dgm:pt modelId="{FE876904-201B-4FD2-8080-5DF24F6E0BE6}" type="pres">
      <dgm:prSet presAssocID="{989AB8D9-4307-492A-85A9-5C8FF27ED8E1}" presName="sibTrans" presStyleLbl="sibTrans1D1" presStyleIdx="7" presStyleCnt="8"/>
      <dgm:spPr/>
    </dgm:pt>
  </dgm:ptLst>
  <dgm:cxnLst>
    <dgm:cxn modelId="{FB757F01-EEB6-48A0-90CB-79BE0A978D2F}" type="presOf" srcId="{4C39F9FF-C409-4FB7-8928-1DFFFCEAB98D}" destId="{6E1CCB04-E4AB-40F0-A80B-7E429D0D76EE}" srcOrd="0" destOrd="0" presId="urn:microsoft.com/office/officeart/2005/8/layout/cycle6"/>
    <dgm:cxn modelId="{B80A8A02-EBAC-40A0-8008-1E410B5A66FE}" type="presOf" srcId="{444C689A-FAA7-482B-BA0B-DFCEC9DA5FD1}" destId="{98A39B97-CB85-4317-9426-D3004B4B7E2E}" srcOrd="0" destOrd="0" presId="urn:microsoft.com/office/officeart/2005/8/layout/cycle6"/>
    <dgm:cxn modelId="{8064750E-62D6-42C0-B96E-79454431EFA6}" type="presOf" srcId="{33FB10CB-7AE2-43FF-907E-B1FFBECD0959}" destId="{5D2915FB-B119-4836-B61C-D696228551F4}" srcOrd="0" destOrd="0" presId="urn:microsoft.com/office/officeart/2005/8/layout/cycle6"/>
    <dgm:cxn modelId="{B9037B0F-AEB8-41FF-AB69-23C8DAA08897}" srcId="{D1DFB79A-47E4-43DE-81EA-9CF47CAC673E}" destId="{72B46290-5074-4541-B962-2792A3C113CE}" srcOrd="0" destOrd="0" parTransId="{F3AAC16F-F387-4494-ACD9-F21127657BB2}" sibTransId="{444C689A-FAA7-482B-BA0B-DFCEC9DA5FD1}"/>
    <dgm:cxn modelId="{31662412-163E-45CC-BC05-4D90453C1F97}" srcId="{D1DFB79A-47E4-43DE-81EA-9CF47CAC673E}" destId="{23813F66-7FB9-4306-82E8-54F4EB9BFE27}" srcOrd="2" destOrd="0" parTransId="{F563806D-4647-45DF-9D4A-5DEF6EC9A830}" sibTransId="{361C676E-CC40-4611-B632-ED0DD20B75BB}"/>
    <dgm:cxn modelId="{F6CA9714-1CBB-4899-AE71-5D41DC0C49BE}" type="presOf" srcId="{DEA26643-07D0-404B-B727-4233C503B894}" destId="{1B707815-372B-4AA9-A2D3-C0FF4324BC61}" srcOrd="0" destOrd="0" presId="urn:microsoft.com/office/officeart/2005/8/layout/cycle6"/>
    <dgm:cxn modelId="{6CD31E23-B9C7-4367-B2B7-84E510B56569}" srcId="{D1DFB79A-47E4-43DE-81EA-9CF47CAC673E}" destId="{E60BDF2A-380E-4F9C-B7AC-DCE44AC49CDB}" srcOrd="3" destOrd="0" parTransId="{E9793FC8-5416-4BDB-9D1F-DC0799CE2CDE}" sibTransId="{AC96B649-DDBF-4789-A0C6-A7675BF53E8B}"/>
    <dgm:cxn modelId="{511EBC36-0300-4B19-AC11-253E4A2E51B7}" type="presOf" srcId="{361C676E-CC40-4611-B632-ED0DD20B75BB}" destId="{0F6256E6-63D8-4B98-90BD-B7DBCD06017A}" srcOrd="0" destOrd="0" presId="urn:microsoft.com/office/officeart/2005/8/layout/cycle6"/>
    <dgm:cxn modelId="{685E5D3C-148C-4877-9C0B-75E13666D70D}" srcId="{D1DFB79A-47E4-43DE-81EA-9CF47CAC673E}" destId="{DEA26643-07D0-404B-B727-4233C503B894}" srcOrd="4" destOrd="0" parTransId="{5729FA16-E632-46A7-BCE0-7DA91E991C7B}" sibTransId="{5946745B-A1BD-4522-975C-526E0E178B28}"/>
    <dgm:cxn modelId="{A9237554-3E2A-49F9-AE08-FB15B5CBD18E}" srcId="{D1DFB79A-47E4-43DE-81EA-9CF47CAC673E}" destId="{49318711-98AF-40A2-90E5-5A4752BE2F99}" srcOrd="5" destOrd="0" parTransId="{103C3C53-6008-46A2-BBF7-E877A3EE454D}" sibTransId="{4C39F9FF-C409-4FB7-8928-1DFFFCEAB98D}"/>
    <dgm:cxn modelId="{7CEA1F7F-B34A-4150-8499-ABDE37BD4BAC}" type="presOf" srcId="{8B8C3442-01B5-4283-B9B1-C77DA1EB88F3}" destId="{7EF0726C-9406-4242-960D-AC4650E81674}" srcOrd="0" destOrd="0" presId="urn:microsoft.com/office/officeart/2005/8/layout/cycle6"/>
    <dgm:cxn modelId="{7B621F8B-79E7-4762-8F45-C08E4B0B64A8}" type="presOf" srcId="{30ACDA9B-0D90-4FA1-95EF-7C8100F62F3E}" destId="{51BB17B8-1C39-4343-83DA-A7832428D27F}" srcOrd="0" destOrd="0" presId="urn:microsoft.com/office/officeart/2005/8/layout/cycle6"/>
    <dgm:cxn modelId="{576BC68E-899D-4C24-A5D1-6C7D4933B817}" srcId="{D1DFB79A-47E4-43DE-81EA-9CF47CAC673E}" destId="{33FB10CB-7AE2-43FF-907E-B1FFBECD0959}" srcOrd="7" destOrd="0" parTransId="{1BC8A63E-2BF6-4610-85A2-A08181F0A219}" sibTransId="{989AB8D9-4307-492A-85A9-5C8FF27ED8E1}"/>
    <dgm:cxn modelId="{C0F39D98-42F2-4446-B22E-9BF28EDFFE09}" type="presOf" srcId="{AC96B649-DDBF-4789-A0C6-A7675BF53E8B}" destId="{3C9A2211-2D7A-48DC-A353-5E2D6F4B8C12}" srcOrd="0" destOrd="0" presId="urn:microsoft.com/office/officeart/2005/8/layout/cycle6"/>
    <dgm:cxn modelId="{ABE4B9AB-F591-49F7-B017-C0D84072AB2F}" type="presOf" srcId="{E60BDF2A-380E-4F9C-B7AC-DCE44AC49CDB}" destId="{0E4D40BC-1E03-4760-88DE-8EB6F94D23B1}" srcOrd="0" destOrd="0" presId="urn:microsoft.com/office/officeart/2005/8/layout/cycle6"/>
    <dgm:cxn modelId="{51D280B2-38E7-40CC-BE88-3141744C43FD}" type="presOf" srcId="{D92320CE-06FA-43FD-9324-79D500C09A17}" destId="{DB8085F9-784F-420D-84E9-BBD163B6C49E}" srcOrd="0" destOrd="0" presId="urn:microsoft.com/office/officeart/2005/8/layout/cycle6"/>
    <dgm:cxn modelId="{882BA1B8-8E7E-4273-9B09-32CA2E3817D2}" type="presOf" srcId="{23813F66-7FB9-4306-82E8-54F4EB9BFE27}" destId="{B6F631A7-DB0A-457D-9CA8-B451D9DC9AE1}" srcOrd="0" destOrd="0" presId="urn:microsoft.com/office/officeart/2005/8/layout/cycle6"/>
    <dgm:cxn modelId="{2FA95EBD-9E83-4665-81DE-97F9779E1A51}" srcId="{D1DFB79A-47E4-43DE-81EA-9CF47CAC673E}" destId="{D92320CE-06FA-43FD-9324-79D500C09A17}" srcOrd="6" destOrd="0" parTransId="{83E0DAE9-8318-4924-BA44-D32786BEEEAA}" sibTransId="{30ACDA9B-0D90-4FA1-95EF-7C8100F62F3E}"/>
    <dgm:cxn modelId="{D1D3D0C0-8A18-421B-A841-A6DC2570BEBF}" type="presOf" srcId="{02C491B5-C302-4339-A0BC-B42CC13B1009}" destId="{A082BF47-80F5-46CF-B938-6921DB7973F6}" srcOrd="0" destOrd="0" presId="urn:microsoft.com/office/officeart/2005/8/layout/cycle6"/>
    <dgm:cxn modelId="{E3C366D4-B079-46BB-8227-093248DAB08E}" srcId="{D1DFB79A-47E4-43DE-81EA-9CF47CAC673E}" destId="{8B8C3442-01B5-4283-B9B1-C77DA1EB88F3}" srcOrd="1" destOrd="0" parTransId="{CFE6FF11-A9C3-4F21-A5C1-AE7D7246389D}" sibTransId="{02C491B5-C302-4339-A0BC-B42CC13B1009}"/>
    <dgm:cxn modelId="{AB6CF7D6-D35A-4925-AD60-517CEE2427E0}" type="presOf" srcId="{72B46290-5074-4541-B962-2792A3C113CE}" destId="{DC13F729-D78C-4547-BD4F-81B3C3288354}" srcOrd="0" destOrd="0" presId="urn:microsoft.com/office/officeart/2005/8/layout/cycle6"/>
    <dgm:cxn modelId="{D0DA77DC-0E22-45F6-AF65-D14FC022679A}" type="presOf" srcId="{989AB8D9-4307-492A-85A9-5C8FF27ED8E1}" destId="{FE876904-201B-4FD2-8080-5DF24F6E0BE6}" srcOrd="0" destOrd="0" presId="urn:microsoft.com/office/officeart/2005/8/layout/cycle6"/>
    <dgm:cxn modelId="{07EBFBE4-C5C8-4BA9-B94B-266819682D8C}" type="presOf" srcId="{D1DFB79A-47E4-43DE-81EA-9CF47CAC673E}" destId="{F3AE9FAA-15CE-489A-9AC9-D43BCDC2926F}" srcOrd="0" destOrd="0" presId="urn:microsoft.com/office/officeart/2005/8/layout/cycle6"/>
    <dgm:cxn modelId="{DB61FFF3-FF75-4901-B437-2A77F39624DB}" type="presOf" srcId="{49318711-98AF-40A2-90E5-5A4752BE2F99}" destId="{18F4A5F3-55FA-49E0-A6A1-A722525F9C3B}" srcOrd="0" destOrd="0" presId="urn:microsoft.com/office/officeart/2005/8/layout/cycle6"/>
    <dgm:cxn modelId="{A576ACF8-B6F7-479D-B324-22A5F234853B}" type="presOf" srcId="{5946745B-A1BD-4522-975C-526E0E178B28}" destId="{85F247EE-89CF-4F60-8E4C-83389B7CF455}" srcOrd="0" destOrd="0" presId="urn:microsoft.com/office/officeart/2005/8/layout/cycle6"/>
    <dgm:cxn modelId="{544213F8-FCF0-4A21-8F60-FDBCE0502DF2}" type="presParOf" srcId="{F3AE9FAA-15CE-489A-9AC9-D43BCDC2926F}" destId="{DC13F729-D78C-4547-BD4F-81B3C3288354}" srcOrd="0" destOrd="0" presId="urn:microsoft.com/office/officeart/2005/8/layout/cycle6"/>
    <dgm:cxn modelId="{19859946-89AD-4565-9A5B-CED513E9658D}" type="presParOf" srcId="{F3AE9FAA-15CE-489A-9AC9-D43BCDC2926F}" destId="{E43EF083-F239-4EDA-81AB-F1F181BEB6AE}" srcOrd="1" destOrd="0" presId="urn:microsoft.com/office/officeart/2005/8/layout/cycle6"/>
    <dgm:cxn modelId="{744B4635-369D-417A-BE7D-7BD1DE230A9D}" type="presParOf" srcId="{F3AE9FAA-15CE-489A-9AC9-D43BCDC2926F}" destId="{98A39B97-CB85-4317-9426-D3004B4B7E2E}" srcOrd="2" destOrd="0" presId="urn:microsoft.com/office/officeart/2005/8/layout/cycle6"/>
    <dgm:cxn modelId="{D1C257F7-0F72-4576-9ADD-EC0B06A778F0}" type="presParOf" srcId="{F3AE9FAA-15CE-489A-9AC9-D43BCDC2926F}" destId="{7EF0726C-9406-4242-960D-AC4650E81674}" srcOrd="3" destOrd="0" presId="urn:microsoft.com/office/officeart/2005/8/layout/cycle6"/>
    <dgm:cxn modelId="{556A3ACD-896F-4FC9-9869-DA05AA4A2124}" type="presParOf" srcId="{F3AE9FAA-15CE-489A-9AC9-D43BCDC2926F}" destId="{CF9BA267-C1D4-4E3A-9020-C24B6C853F70}" srcOrd="4" destOrd="0" presId="urn:microsoft.com/office/officeart/2005/8/layout/cycle6"/>
    <dgm:cxn modelId="{9B97E2E9-1B2F-40D5-9749-4F0AF3F1084E}" type="presParOf" srcId="{F3AE9FAA-15CE-489A-9AC9-D43BCDC2926F}" destId="{A082BF47-80F5-46CF-B938-6921DB7973F6}" srcOrd="5" destOrd="0" presId="urn:microsoft.com/office/officeart/2005/8/layout/cycle6"/>
    <dgm:cxn modelId="{DD67A226-ED3A-498C-8CA8-DA1DCBB47128}" type="presParOf" srcId="{F3AE9FAA-15CE-489A-9AC9-D43BCDC2926F}" destId="{B6F631A7-DB0A-457D-9CA8-B451D9DC9AE1}" srcOrd="6" destOrd="0" presId="urn:microsoft.com/office/officeart/2005/8/layout/cycle6"/>
    <dgm:cxn modelId="{819DB46E-975D-40AE-B478-8AB1C00BAFC9}" type="presParOf" srcId="{F3AE9FAA-15CE-489A-9AC9-D43BCDC2926F}" destId="{0C3CE700-CC3F-4716-B38F-9540F1F48C78}" srcOrd="7" destOrd="0" presId="urn:microsoft.com/office/officeart/2005/8/layout/cycle6"/>
    <dgm:cxn modelId="{98B082D9-0557-4FB4-8A13-385B4A8AADD9}" type="presParOf" srcId="{F3AE9FAA-15CE-489A-9AC9-D43BCDC2926F}" destId="{0F6256E6-63D8-4B98-90BD-B7DBCD06017A}" srcOrd="8" destOrd="0" presId="urn:microsoft.com/office/officeart/2005/8/layout/cycle6"/>
    <dgm:cxn modelId="{727AA79E-C829-4C5B-ACE6-04CFCA20DEF9}" type="presParOf" srcId="{F3AE9FAA-15CE-489A-9AC9-D43BCDC2926F}" destId="{0E4D40BC-1E03-4760-88DE-8EB6F94D23B1}" srcOrd="9" destOrd="0" presId="urn:microsoft.com/office/officeart/2005/8/layout/cycle6"/>
    <dgm:cxn modelId="{05BD2B9B-A87A-48D8-A660-BFEB23B32FD9}" type="presParOf" srcId="{F3AE9FAA-15CE-489A-9AC9-D43BCDC2926F}" destId="{CBC9DD27-C1F8-4F6A-B130-9A9FF210F136}" srcOrd="10" destOrd="0" presId="urn:microsoft.com/office/officeart/2005/8/layout/cycle6"/>
    <dgm:cxn modelId="{73F805E3-6665-42C6-A197-720A630EA0AA}" type="presParOf" srcId="{F3AE9FAA-15CE-489A-9AC9-D43BCDC2926F}" destId="{3C9A2211-2D7A-48DC-A353-5E2D6F4B8C12}" srcOrd="11" destOrd="0" presId="urn:microsoft.com/office/officeart/2005/8/layout/cycle6"/>
    <dgm:cxn modelId="{EFB0ADBD-2E76-4A41-8E13-4A6E3701E676}" type="presParOf" srcId="{F3AE9FAA-15CE-489A-9AC9-D43BCDC2926F}" destId="{1B707815-372B-4AA9-A2D3-C0FF4324BC61}" srcOrd="12" destOrd="0" presId="urn:microsoft.com/office/officeart/2005/8/layout/cycle6"/>
    <dgm:cxn modelId="{E7FD2622-A269-48AA-B72B-BFC84E18DD52}" type="presParOf" srcId="{F3AE9FAA-15CE-489A-9AC9-D43BCDC2926F}" destId="{548270E4-243B-4947-9145-171631152506}" srcOrd="13" destOrd="0" presId="urn:microsoft.com/office/officeart/2005/8/layout/cycle6"/>
    <dgm:cxn modelId="{ECD1F3E6-48D3-4EFB-B77B-BA98FEAEA53D}" type="presParOf" srcId="{F3AE9FAA-15CE-489A-9AC9-D43BCDC2926F}" destId="{85F247EE-89CF-4F60-8E4C-83389B7CF455}" srcOrd="14" destOrd="0" presId="urn:microsoft.com/office/officeart/2005/8/layout/cycle6"/>
    <dgm:cxn modelId="{496014D7-C074-4B50-BDBD-9577E104A9A2}" type="presParOf" srcId="{F3AE9FAA-15CE-489A-9AC9-D43BCDC2926F}" destId="{18F4A5F3-55FA-49E0-A6A1-A722525F9C3B}" srcOrd="15" destOrd="0" presId="urn:microsoft.com/office/officeart/2005/8/layout/cycle6"/>
    <dgm:cxn modelId="{DCE53EE4-3080-4A34-A9D7-BA44CE1AC052}" type="presParOf" srcId="{F3AE9FAA-15CE-489A-9AC9-D43BCDC2926F}" destId="{02E6CF38-0173-40D0-8286-B3F7AE8B871C}" srcOrd="16" destOrd="0" presId="urn:microsoft.com/office/officeart/2005/8/layout/cycle6"/>
    <dgm:cxn modelId="{7D47FFA2-C83D-4A7C-AD60-5BB44E4CAF8D}" type="presParOf" srcId="{F3AE9FAA-15CE-489A-9AC9-D43BCDC2926F}" destId="{6E1CCB04-E4AB-40F0-A80B-7E429D0D76EE}" srcOrd="17" destOrd="0" presId="urn:microsoft.com/office/officeart/2005/8/layout/cycle6"/>
    <dgm:cxn modelId="{196ACF39-5E40-4C7B-B701-B1375A00EBE9}" type="presParOf" srcId="{F3AE9FAA-15CE-489A-9AC9-D43BCDC2926F}" destId="{DB8085F9-784F-420D-84E9-BBD163B6C49E}" srcOrd="18" destOrd="0" presId="urn:microsoft.com/office/officeart/2005/8/layout/cycle6"/>
    <dgm:cxn modelId="{05AF7891-6406-457E-8915-706FA26D8308}" type="presParOf" srcId="{F3AE9FAA-15CE-489A-9AC9-D43BCDC2926F}" destId="{A2A17078-6BC7-46A6-80E9-3F47B1904A38}" srcOrd="19" destOrd="0" presId="urn:microsoft.com/office/officeart/2005/8/layout/cycle6"/>
    <dgm:cxn modelId="{BF51AA50-950B-4A3B-B04D-55B93C4EEF7F}" type="presParOf" srcId="{F3AE9FAA-15CE-489A-9AC9-D43BCDC2926F}" destId="{51BB17B8-1C39-4343-83DA-A7832428D27F}" srcOrd="20" destOrd="0" presId="urn:microsoft.com/office/officeart/2005/8/layout/cycle6"/>
    <dgm:cxn modelId="{FB811FC2-5A88-447C-8BA0-F593CF6BF660}" type="presParOf" srcId="{F3AE9FAA-15CE-489A-9AC9-D43BCDC2926F}" destId="{5D2915FB-B119-4836-B61C-D696228551F4}" srcOrd="21" destOrd="0" presId="urn:microsoft.com/office/officeart/2005/8/layout/cycle6"/>
    <dgm:cxn modelId="{63AFC147-5937-43B2-9795-580EEDA92B40}" type="presParOf" srcId="{F3AE9FAA-15CE-489A-9AC9-D43BCDC2926F}" destId="{7326DFBD-AA96-4FC4-92D1-3270BA386C41}" srcOrd="22" destOrd="0" presId="urn:microsoft.com/office/officeart/2005/8/layout/cycle6"/>
    <dgm:cxn modelId="{8F578B60-8723-4856-A05B-D68BC455C0BB}" type="presParOf" srcId="{F3AE9FAA-15CE-489A-9AC9-D43BCDC2926F}" destId="{FE876904-201B-4FD2-8080-5DF24F6E0BE6}" srcOrd="23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13F729-D78C-4547-BD4F-81B3C3288354}">
      <dsp:nvSpPr>
        <dsp:cNvPr id="0" name=""/>
        <dsp:cNvSpPr/>
      </dsp:nvSpPr>
      <dsp:spPr>
        <a:xfrm>
          <a:off x="1493867" y="1778"/>
          <a:ext cx="612665" cy="398232"/>
        </a:xfrm>
        <a:prstGeom prst="roundRect">
          <a:avLst/>
        </a:prstGeom>
        <a:noFill/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tx1"/>
              </a:solidFill>
            </a:rPr>
            <a:t>M</a:t>
          </a:r>
        </a:p>
      </dsp:txBody>
      <dsp:txXfrm>
        <a:off x="1513307" y="21218"/>
        <a:ext cx="573785" cy="359352"/>
      </dsp:txXfrm>
    </dsp:sp>
    <dsp:sp modelId="{98A39B97-CB85-4317-9426-D3004B4B7E2E}">
      <dsp:nvSpPr>
        <dsp:cNvPr id="0" name=""/>
        <dsp:cNvSpPr/>
      </dsp:nvSpPr>
      <dsp:spPr>
        <a:xfrm>
          <a:off x="419105" y="200895"/>
          <a:ext cx="2762189" cy="2762189"/>
        </a:xfrm>
        <a:custGeom>
          <a:avLst/>
          <a:gdLst/>
          <a:ahLst/>
          <a:cxnLst/>
          <a:rect l="0" t="0" r="0" b="0"/>
          <a:pathLst>
            <a:path>
              <a:moveTo>
                <a:pt x="1691832" y="35411"/>
              </a:moveTo>
              <a:arcTo wR="1381094" hR="1381094" stAng="16980152" swAng="1107532"/>
            </a:path>
          </a:pathLst>
        </a:custGeom>
        <a:noFill/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EF0726C-9406-4242-960D-AC4650E81674}">
      <dsp:nvSpPr>
        <dsp:cNvPr id="0" name=""/>
        <dsp:cNvSpPr/>
      </dsp:nvSpPr>
      <dsp:spPr>
        <a:xfrm>
          <a:off x="2470448" y="406292"/>
          <a:ext cx="612665" cy="398232"/>
        </a:xfrm>
        <a:prstGeom prst="roundRect">
          <a:avLst/>
        </a:prstGeom>
        <a:noFill/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tx1"/>
              </a:solidFill>
            </a:rPr>
            <a:t>NPT</a:t>
          </a:r>
        </a:p>
      </dsp:txBody>
      <dsp:txXfrm>
        <a:off x="2489888" y="425732"/>
        <a:ext cx="573785" cy="359352"/>
      </dsp:txXfrm>
    </dsp:sp>
    <dsp:sp modelId="{A082BF47-80F5-46CF-B938-6921DB7973F6}">
      <dsp:nvSpPr>
        <dsp:cNvPr id="0" name=""/>
        <dsp:cNvSpPr/>
      </dsp:nvSpPr>
      <dsp:spPr>
        <a:xfrm>
          <a:off x="419105" y="200895"/>
          <a:ext cx="2762189" cy="2762189"/>
        </a:xfrm>
        <a:custGeom>
          <a:avLst/>
          <a:gdLst/>
          <a:ahLst/>
          <a:cxnLst/>
          <a:rect l="0" t="0" r="0" b="0"/>
          <a:pathLst>
            <a:path>
              <a:moveTo>
                <a:pt x="2526054" y="608767"/>
              </a:moveTo>
              <a:arcTo wR="1381094" hR="1381094" stAng="19559912" swAng="1527276"/>
            </a:path>
          </a:pathLst>
        </a:custGeom>
        <a:noFill/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6F631A7-DB0A-457D-9CA8-B451D9DC9AE1}">
      <dsp:nvSpPr>
        <dsp:cNvPr id="0" name=""/>
        <dsp:cNvSpPr/>
      </dsp:nvSpPr>
      <dsp:spPr>
        <a:xfrm>
          <a:off x="2874961" y="1382873"/>
          <a:ext cx="612665" cy="398232"/>
        </a:xfrm>
        <a:prstGeom prst="roundRect">
          <a:avLst/>
        </a:prstGeom>
        <a:noFill/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tx1"/>
              </a:solidFill>
            </a:rPr>
            <a:t>BSP</a:t>
          </a:r>
        </a:p>
      </dsp:txBody>
      <dsp:txXfrm>
        <a:off x="2894401" y="1402313"/>
        <a:ext cx="573785" cy="359352"/>
      </dsp:txXfrm>
    </dsp:sp>
    <dsp:sp modelId="{0F6256E6-63D8-4B98-90BD-B7DBCD06017A}">
      <dsp:nvSpPr>
        <dsp:cNvPr id="0" name=""/>
        <dsp:cNvSpPr/>
      </dsp:nvSpPr>
      <dsp:spPr>
        <a:xfrm>
          <a:off x="419105" y="200895"/>
          <a:ext cx="2762189" cy="2762189"/>
        </a:xfrm>
        <a:custGeom>
          <a:avLst/>
          <a:gdLst/>
          <a:ahLst/>
          <a:cxnLst/>
          <a:rect l="0" t="0" r="0" b="0"/>
          <a:pathLst>
            <a:path>
              <a:moveTo>
                <a:pt x="2746851" y="1586350"/>
              </a:moveTo>
              <a:arcTo wR="1381094" hR="1381094" stAng="512812" swAng="1527276"/>
            </a:path>
          </a:pathLst>
        </a:custGeom>
        <a:noFill/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4D40BC-1E03-4760-88DE-8EB6F94D23B1}">
      <dsp:nvSpPr>
        <dsp:cNvPr id="0" name=""/>
        <dsp:cNvSpPr/>
      </dsp:nvSpPr>
      <dsp:spPr>
        <a:xfrm>
          <a:off x="2470448" y="2359455"/>
          <a:ext cx="612665" cy="398232"/>
        </a:xfrm>
        <a:prstGeom prst="roundRect">
          <a:avLst/>
        </a:prstGeom>
        <a:noFill/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tx1"/>
              </a:solidFill>
            </a:rPr>
            <a:t>BSPP</a:t>
          </a:r>
        </a:p>
      </dsp:txBody>
      <dsp:txXfrm>
        <a:off x="2489888" y="2378895"/>
        <a:ext cx="573785" cy="359352"/>
      </dsp:txXfrm>
    </dsp:sp>
    <dsp:sp modelId="{3C9A2211-2D7A-48DC-A353-5E2D6F4B8C12}">
      <dsp:nvSpPr>
        <dsp:cNvPr id="0" name=""/>
        <dsp:cNvSpPr/>
      </dsp:nvSpPr>
      <dsp:spPr>
        <a:xfrm>
          <a:off x="419105" y="200895"/>
          <a:ext cx="2762189" cy="2762189"/>
        </a:xfrm>
        <a:custGeom>
          <a:avLst/>
          <a:gdLst/>
          <a:ahLst/>
          <a:cxnLst/>
          <a:rect l="0" t="0" r="0" b="0"/>
          <a:pathLst>
            <a:path>
              <a:moveTo>
                <a:pt x="2101920" y="2559157"/>
              </a:moveTo>
              <a:arcTo wR="1381094" hR="1381094" stAng="3512317" swAng="1107532"/>
            </a:path>
          </a:pathLst>
        </a:custGeom>
        <a:noFill/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707815-372B-4AA9-A2D3-C0FF4324BC61}">
      <dsp:nvSpPr>
        <dsp:cNvPr id="0" name=""/>
        <dsp:cNvSpPr/>
      </dsp:nvSpPr>
      <dsp:spPr>
        <a:xfrm>
          <a:off x="1493867" y="2763968"/>
          <a:ext cx="612665" cy="398232"/>
        </a:xfrm>
        <a:prstGeom prst="roundRect">
          <a:avLst/>
        </a:prstGeom>
        <a:noFill/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tx1"/>
              </a:solidFill>
            </a:rPr>
            <a:t>BSPT</a:t>
          </a:r>
        </a:p>
      </dsp:txBody>
      <dsp:txXfrm>
        <a:off x="1513307" y="2783408"/>
        <a:ext cx="573785" cy="359352"/>
      </dsp:txXfrm>
    </dsp:sp>
    <dsp:sp modelId="{85F247EE-89CF-4F60-8E4C-83389B7CF455}">
      <dsp:nvSpPr>
        <dsp:cNvPr id="0" name=""/>
        <dsp:cNvSpPr/>
      </dsp:nvSpPr>
      <dsp:spPr>
        <a:xfrm>
          <a:off x="419105" y="200895"/>
          <a:ext cx="2762189" cy="2762189"/>
        </a:xfrm>
        <a:custGeom>
          <a:avLst/>
          <a:gdLst/>
          <a:ahLst/>
          <a:cxnLst/>
          <a:rect l="0" t="0" r="0" b="0"/>
          <a:pathLst>
            <a:path>
              <a:moveTo>
                <a:pt x="1070356" y="2726778"/>
              </a:moveTo>
              <a:arcTo wR="1381094" hR="1381094" stAng="6180152" swAng="1107532"/>
            </a:path>
          </a:pathLst>
        </a:custGeom>
        <a:noFill/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8F4A5F3-55FA-49E0-A6A1-A722525F9C3B}">
      <dsp:nvSpPr>
        <dsp:cNvPr id="0" name=""/>
        <dsp:cNvSpPr/>
      </dsp:nvSpPr>
      <dsp:spPr>
        <a:xfrm>
          <a:off x="517285" y="2359455"/>
          <a:ext cx="612665" cy="398232"/>
        </a:xfrm>
        <a:prstGeom prst="roundRect">
          <a:avLst/>
        </a:prstGeom>
        <a:noFill/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tx1"/>
              </a:solidFill>
            </a:rPr>
            <a:t>G</a:t>
          </a:r>
        </a:p>
      </dsp:txBody>
      <dsp:txXfrm>
        <a:off x="536725" y="2378895"/>
        <a:ext cx="573785" cy="359352"/>
      </dsp:txXfrm>
    </dsp:sp>
    <dsp:sp modelId="{6E1CCB04-E4AB-40F0-A80B-7E429D0D76EE}">
      <dsp:nvSpPr>
        <dsp:cNvPr id="0" name=""/>
        <dsp:cNvSpPr/>
      </dsp:nvSpPr>
      <dsp:spPr>
        <a:xfrm>
          <a:off x="419105" y="200895"/>
          <a:ext cx="2762189" cy="2762189"/>
        </a:xfrm>
        <a:custGeom>
          <a:avLst/>
          <a:gdLst/>
          <a:ahLst/>
          <a:cxnLst/>
          <a:rect l="0" t="0" r="0" b="0"/>
          <a:pathLst>
            <a:path>
              <a:moveTo>
                <a:pt x="236135" y="2153422"/>
              </a:moveTo>
              <a:arcTo wR="1381094" hR="1381094" stAng="8759912" swAng="1527276"/>
            </a:path>
          </a:pathLst>
        </a:custGeom>
        <a:noFill/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8085F9-784F-420D-84E9-BBD163B6C49E}">
      <dsp:nvSpPr>
        <dsp:cNvPr id="0" name=""/>
        <dsp:cNvSpPr/>
      </dsp:nvSpPr>
      <dsp:spPr>
        <a:xfrm>
          <a:off x="112772" y="1382873"/>
          <a:ext cx="612665" cy="398232"/>
        </a:xfrm>
        <a:prstGeom prst="roundRect">
          <a:avLst/>
        </a:prstGeom>
        <a:noFill/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tx1"/>
              </a:solidFill>
            </a:rPr>
            <a:t>R(p)</a:t>
          </a:r>
        </a:p>
      </dsp:txBody>
      <dsp:txXfrm>
        <a:off x="132212" y="1402313"/>
        <a:ext cx="573785" cy="359352"/>
      </dsp:txXfrm>
    </dsp:sp>
    <dsp:sp modelId="{51BB17B8-1C39-4343-83DA-A7832428D27F}">
      <dsp:nvSpPr>
        <dsp:cNvPr id="0" name=""/>
        <dsp:cNvSpPr/>
      </dsp:nvSpPr>
      <dsp:spPr>
        <a:xfrm>
          <a:off x="419105" y="200895"/>
          <a:ext cx="2762189" cy="2762189"/>
        </a:xfrm>
        <a:custGeom>
          <a:avLst/>
          <a:gdLst/>
          <a:ahLst/>
          <a:cxnLst/>
          <a:rect l="0" t="0" r="0" b="0"/>
          <a:pathLst>
            <a:path>
              <a:moveTo>
                <a:pt x="15337" y="1175838"/>
              </a:moveTo>
              <a:arcTo wR="1381094" hR="1381094" stAng="11312812" swAng="1527276"/>
            </a:path>
          </a:pathLst>
        </a:custGeom>
        <a:noFill/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2915FB-B119-4836-B61C-D696228551F4}">
      <dsp:nvSpPr>
        <dsp:cNvPr id="0" name=""/>
        <dsp:cNvSpPr/>
      </dsp:nvSpPr>
      <dsp:spPr>
        <a:xfrm>
          <a:off x="517285" y="406292"/>
          <a:ext cx="612665" cy="398232"/>
        </a:xfrm>
        <a:prstGeom prst="roundRect">
          <a:avLst/>
        </a:prstGeom>
        <a:noFill/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tx1"/>
              </a:solidFill>
            </a:rPr>
            <a:t>UNF</a:t>
          </a:r>
        </a:p>
      </dsp:txBody>
      <dsp:txXfrm>
        <a:off x="536725" y="425732"/>
        <a:ext cx="573785" cy="359352"/>
      </dsp:txXfrm>
    </dsp:sp>
    <dsp:sp modelId="{FE876904-201B-4FD2-8080-5DF24F6E0BE6}">
      <dsp:nvSpPr>
        <dsp:cNvPr id="0" name=""/>
        <dsp:cNvSpPr/>
      </dsp:nvSpPr>
      <dsp:spPr>
        <a:xfrm>
          <a:off x="419105" y="200895"/>
          <a:ext cx="2762189" cy="2762189"/>
        </a:xfrm>
        <a:custGeom>
          <a:avLst/>
          <a:gdLst/>
          <a:ahLst/>
          <a:cxnLst/>
          <a:rect l="0" t="0" r="0" b="0"/>
          <a:pathLst>
            <a:path>
              <a:moveTo>
                <a:pt x="660268" y="203031"/>
              </a:moveTo>
              <a:arcTo wR="1381094" hR="1381094" stAng="14312317" swAng="1107532"/>
            </a:path>
          </a:pathLst>
        </a:custGeom>
        <a:noFill/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12F2AF-2D7F-4D8F-8140-8CF48DBE3D2B}" type="datetimeFigureOut">
              <a:rPr lang="lt-LT" smtClean="0"/>
              <a:t>2019-10-31</a:t>
            </a:fld>
            <a:endParaRPr lang="lt-L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929610-35F7-48CC-84F5-D8C8FF8F550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073111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9"/>
          <p:cNvSpPr>
            <a:spLocks noGrp="1"/>
          </p:cNvSpPr>
          <p:nvPr>
            <p:ph type="body" sz="quarter" idx="12" hasCustomPrompt="1"/>
          </p:nvPr>
        </p:nvSpPr>
        <p:spPr>
          <a:xfrm>
            <a:off x="257088" y="2070828"/>
            <a:ext cx="11679023" cy="33071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31" b="1" u="none"/>
            </a:lvl1pPr>
          </a:lstStyle>
          <a:p>
            <a:pPr lvl="0"/>
            <a:r>
              <a:rPr lang="de-DE" dirty="0"/>
              <a:t>Click to add subtitle</a:t>
            </a:r>
          </a:p>
        </p:txBody>
      </p:sp>
      <p:sp>
        <p:nvSpPr>
          <p:cNvPr id="8" name="Textplatzhalter 2"/>
          <p:cNvSpPr>
            <a:spLocks noGrp="1"/>
          </p:cNvSpPr>
          <p:nvPr>
            <p:ph type="body" sz="quarter" idx="14" hasCustomPrompt="1"/>
          </p:nvPr>
        </p:nvSpPr>
        <p:spPr>
          <a:xfrm>
            <a:off x="257236" y="6485402"/>
            <a:ext cx="11679423" cy="143826"/>
          </a:xfrm>
          <a:prstGeom prst="rect">
            <a:avLst/>
          </a:prstGeom>
        </p:spPr>
        <p:txBody>
          <a:bodyPr lIns="0" tIns="0" rIns="0" bIns="0" anchor="b" anchorCtr="0"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019"/>
            </a:lvl1pPr>
          </a:lstStyle>
          <a:p>
            <a:pPr lvl="0"/>
            <a:r>
              <a:rPr lang="de-DE" sz="1019" dirty="0"/>
              <a:t>Source</a:t>
            </a:r>
            <a:endParaRPr lang="de-DE" dirty="0"/>
          </a:p>
        </p:txBody>
      </p:sp>
      <p:sp>
        <p:nvSpPr>
          <p:cNvPr id="9" name="Slide Number Placeholder 20"/>
          <p:cNvSpPr>
            <a:spLocks noGrp="1"/>
          </p:cNvSpPr>
          <p:nvPr>
            <p:ph type="sldNum" sz="quarter" idx="4"/>
          </p:nvPr>
        </p:nvSpPr>
        <p:spPr>
          <a:xfrm>
            <a:off x="11641070" y="6691872"/>
            <a:ext cx="293815" cy="110064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r">
              <a:defRPr sz="713">
                <a:solidFill>
                  <a:schemeClr val="tx1"/>
                </a:solidFill>
                <a:latin typeface="MetaPlusLF" panose="02000503060000020004" pitchFamily="2" charset="-70"/>
              </a:defRPr>
            </a:lvl1pPr>
          </a:lstStyle>
          <a:p>
            <a:pPr>
              <a:defRPr/>
            </a:pPr>
            <a:fld id="{F68BE854-7E13-4F9C-A7E7-3CB6376C6C02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CFB4B6-090C-40A5-87F1-B80C32B4C4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6815" y="1595924"/>
            <a:ext cx="11677758" cy="363210"/>
          </a:xfrm>
          <a:prstGeom prst="rect">
            <a:avLst/>
          </a:prstGeom>
        </p:spPr>
        <p:txBody>
          <a:bodyPr lIns="0" tIns="0" rIns="0" bIns="0" anchor="t" anchorCtr="0"/>
          <a:lstStyle>
            <a:lvl1pPr>
              <a:lnSpc>
                <a:spcPct val="80000"/>
              </a:lnSpc>
              <a:spcBef>
                <a:spcPts val="0"/>
              </a:spcBef>
              <a:defRPr lang="en-GB" baseline="0">
                <a:latin typeface="+mn-lt"/>
                <a:ea typeface="+mn-ea"/>
                <a:cs typeface="+mn-cs"/>
              </a:defRPr>
            </a:lvl1pPr>
          </a:lstStyle>
          <a:p>
            <a:pPr marL="0" lvl="0" indent="0">
              <a:lnSpc>
                <a:spcPts val="2140"/>
              </a:lnSpc>
              <a:spcBef>
                <a:spcPct val="20000"/>
              </a:spcBef>
              <a:buFont typeface="MetaPlusLF" pitchFamily="2" charset="0"/>
              <a:buNone/>
            </a:pPr>
            <a:r>
              <a:rPr lang="en-US" dirty="0"/>
              <a:t>Click to 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354077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20"/>
          <p:cNvSpPr>
            <a:spLocks noGrp="1"/>
          </p:cNvSpPr>
          <p:nvPr>
            <p:ph type="sldNum" sz="quarter" idx="4"/>
          </p:nvPr>
        </p:nvSpPr>
        <p:spPr>
          <a:xfrm>
            <a:off x="11641070" y="6691872"/>
            <a:ext cx="293815" cy="110064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r">
              <a:defRPr sz="713">
                <a:solidFill>
                  <a:schemeClr val="tx1"/>
                </a:solidFill>
                <a:latin typeface="MetaPlusLF" panose="02000503060000020004" pitchFamily="2" charset="-70"/>
              </a:defRPr>
            </a:lvl1pPr>
          </a:lstStyle>
          <a:p>
            <a:pPr>
              <a:defRPr/>
            </a:pPr>
            <a:fld id="{F68BE854-7E13-4F9C-A7E7-3CB6376C6C02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70A00CC-4E48-48D3-8217-A8248E94C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1" name="Textplatzhalter 9">
            <a:extLst>
              <a:ext uri="{FF2B5EF4-FFF2-40B4-BE49-F238E27FC236}">
                <a16:creationId xmlns:a16="http://schemas.microsoft.com/office/drawing/2014/main" id="{88D6C5FE-E0CA-4C22-91F5-C685139960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57088" y="2070828"/>
            <a:ext cx="11679023" cy="33071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buNone/>
              <a:defRPr sz="1631" b="1" u="none"/>
            </a:lvl1pPr>
          </a:lstStyle>
          <a:p>
            <a:pPr lvl="0"/>
            <a:r>
              <a:rPr lang="de-DE" dirty="0"/>
              <a:t>Click to add subtitle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92BEA4E-8BA6-45AD-BBCD-02E95215F54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57237" y="2548090"/>
            <a:ext cx="11677529" cy="4052674"/>
          </a:xfrm>
        </p:spPr>
        <p:txBody>
          <a:bodyPr lIns="0" tIns="0" rIns="0" bIns="0" anchor="t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87652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Content and Sour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2"/>
          <p:cNvSpPr>
            <a:spLocks noGrp="1"/>
          </p:cNvSpPr>
          <p:nvPr>
            <p:ph type="body" sz="quarter" idx="14" hasCustomPrompt="1"/>
          </p:nvPr>
        </p:nvSpPr>
        <p:spPr>
          <a:xfrm>
            <a:off x="256816" y="6487675"/>
            <a:ext cx="11679844" cy="143826"/>
          </a:xfrm>
          <a:prstGeom prst="rect">
            <a:avLst/>
          </a:prstGeom>
        </p:spPr>
        <p:txBody>
          <a:bodyPr lIns="0" tIns="0" rIns="0" bIns="0" anchor="b" anchorCtr="0"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019"/>
            </a:lvl1pPr>
          </a:lstStyle>
          <a:p>
            <a:pPr lvl="0"/>
            <a:r>
              <a:rPr lang="de-DE" sz="1019" dirty="0"/>
              <a:t>Source</a:t>
            </a:r>
            <a:endParaRPr lang="de-DE" dirty="0"/>
          </a:p>
        </p:txBody>
      </p:sp>
      <p:sp>
        <p:nvSpPr>
          <p:cNvPr id="7" name="Slide Number Placeholder 20"/>
          <p:cNvSpPr>
            <a:spLocks noGrp="1"/>
          </p:cNvSpPr>
          <p:nvPr>
            <p:ph type="sldNum" sz="quarter" idx="4"/>
          </p:nvPr>
        </p:nvSpPr>
        <p:spPr>
          <a:xfrm>
            <a:off x="11641070" y="6691872"/>
            <a:ext cx="293815" cy="110064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r">
              <a:defRPr sz="713">
                <a:solidFill>
                  <a:schemeClr val="tx1"/>
                </a:solidFill>
                <a:latin typeface="MetaPlusLF" panose="02000503060000020004" pitchFamily="2" charset="-70"/>
              </a:defRPr>
            </a:lvl1pPr>
          </a:lstStyle>
          <a:p>
            <a:pPr>
              <a:defRPr/>
            </a:pPr>
            <a:fld id="{F68BE854-7E13-4F9C-A7E7-3CB6376C6C02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767BA6-9D8F-4952-8B06-E99F049E4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46E1DC-81FE-420E-8643-CF372DBFFE33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256815" y="2548090"/>
            <a:ext cx="11677758" cy="388891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47949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257088" y="2548090"/>
            <a:ext cx="5708637" cy="405267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83438" indent="-183438">
              <a:lnSpc>
                <a:spcPct val="110000"/>
              </a:lnSpc>
              <a:spcBef>
                <a:spcPts val="510"/>
              </a:spcBef>
              <a:buFont typeface="Arial" panose="020B0604020202020204" pitchFamily="34" charset="0"/>
              <a:buChar char="•"/>
              <a:defRPr sz="1631"/>
            </a:lvl1pPr>
            <a:lvl2pPr>
              <a:lnSpc>
                <a:spcPct val="110000"/>
              </a:lnSpc>
              <a:spcBef>
                <a:spcPts val="510"/>
              </a:spcBef>
              <a:defRPr sz="1631"/>
            </a:lvl2pPr>
            <a:lvl3pPr>
              <a:lnSpc>
                <a:spcPct val="110000"/>
              </a:lnSpc>
              <a:spcBef>
                <a:spcPts val="510"/>
              </a:spcBef>
              <a:defRPr sz="1631"/>
            </a:lvl3pPr>
            <a:lvl4pPr>
              <a:lnSpc>
                <a:spcPct val="110000"/>
              </a:lnSpc>
              <a:spcBef>
                <a:spcPts val="510"/>
              </a:spcBef>
              <a:defRPr sz="1631"/>
            </a:lvl4pPr>
            <a:lvl5pPr>
              <a:lnSpc>
                <a:spcPct val="110000"/>
              </a:lnSpc>
              <a:spcBef>
                <a:spcPts val="510"/>
              </a:spcBef>
              <a:defRPr sz="1631"/>
            </a:lvl5pPr>
            <a:lvl6pPr>
              <a:defRPr sz="1631"/>
            </a:lvl6pPr>
            <a:lvl7pPr>
              <a:defRPr sz="1631"/>
            </a:lvl7pPr>
            <a:lvl8pPr>
              <a:defRPr sz="1631"/>
            </a:lvl8pPr>
            <a:lvl9pPr>
              <a:defRPr sz="1631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Inhaltsplatzhalter 3"/>
          <p:cNvSpPr>
            <a:spLocks noGrp="1"/>
          </p:cNvSpPr>
          <p:nvPr>
            <p:ph sz="half" idx="14"/>
          </p:nvPr>
        </p:nvSpPr>
        <p:spPr>
          <a:xfrm>
            <a:off x="6225936" y="2548090"/>
            <a:ext cx="5708637" cy="405267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GB" dirty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6" name="Slide Number Placeholder 20"/>
          <p:cNvSpPr>
            <a:spLocks noGrp="1"/>
          </p:cNvSpPr>
          <p:nvPr>
            <p:ph type="sldNum" sz="quarter" idx="4"/>
          </p:nvPr>
        </p:nvSpPr>
        <p:spPr>
          <a:xfrm>
            <a:off x="11641070" y="6691872"/>
            <a:ext cx="293815" cy="110064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r">
              <a:defRPr sz="713">
                <a:solidFill>
                  <a:schemeClr val="tx1"/>
                </a:solidFill>
                <a:latin typeface="MetaPlusLF" panose="02000503060000020004" pitchFamily="2" charset="-70"/>
              </a:defRPr>
            </a:lvl1pPr>
          </a:lstStyle>
          <a:p>
            <a:pPr>
              <a:defRPr/>
            </a:pPr>
            <a:fld id="{F68BE854-7E13-4F9C-A7E7-3CB6376C6C02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D5B999-B07E-43FD-86F3-C1A00B052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29089030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s with Sub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257088" y="2548090"/>
            <a:ext cx="5708637" cy="405267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de-DE" dirty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13" name="Inhaltsplatzhalter 3"/>
          <p:cNvSpPr>
            <a:spLocks noGrp="1"/>
          </p:cNvSpPr>
          <p:nvPr>
            <p:ph sz="half" idx="14"/>
          </p:nvPr>
        </p:nvSpPr>
        <p:spPr>
          <a:xfrm>
            <a:off x="6224510" y="2548091"/>
            <a:ext cx="5708637" cy="405267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de-DE" dirty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7" name="Textplatzhalter 9"/>
          <p:cNvSpPr>
            <a:spLocks noGrp="1"/>
          </p:cNvSpPr>
          <p:nvPr>
            <p:ph type="body" sz="quarter" idx="12" hasCustomPrompt="1"/>
          </p:nvPr>
        </p:nvSpPr>
        <p:spPr>
          <a:xfrm>
            <a:off x="257087" y="2070828"/>
            <a:ext cx="5708637" cy="33071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1631" b="1" u="none" baseline="0"/>
            </a:lvl1pPr>
          </a:lstStyle>
          <a:p>
            <a:pPr lvl="0"/>
            <a:r>
              <a:rPr lang="de-DE" dirty="0"/>
              <a:t>Click to add subtitle</a:t>
            </a:r>
          </a:p>
        </p:txBody>
      </p:sp>
      <p:sp>
        <p:nvSpPr>
          <p:cNvPr id="8" name="Textplatzhalter 9"/>
          <p:cNvSpPr>
            <a:spLocks noGrp="1"/>
          </p:cNvSpPr>
          <p:nvPr>
            <p:ph type="body" sz="quarter" idx="15" hasCustomPrompt="1"/>
          </p:nvPr>
        </p:nvSpPr>
        <p:spPr>
          <a:xfrm>
            <a:off x="6225936" y="2070828"/>
            <a:ext cx="5708637" cy="33071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1631" b="1" u="none"/>
            </a:lvl1pPr>
          </a:lstStyle>
          <a:p>
            <a:pPr lvl="0"/>
            <a:r>
              <a:rPr lang="de-DE" dirty="0"/>
              <a:t>Click to add subtitle</a:t>
            </a:r>
          </a:p>
        </p:txBody>
      </p:sp>
      <p:sp>
        <p:nvSpPr>
          <p:cNvPr id="11" name="Slide Number Placeholder 20"/>
          <p:cNvSpPr>
            <a:spLocks noGrp="1"/>
          </p:cNvSpPr>
          <p:nvPr>
            <p:ph type="sldNum" sz="quarter" idx="4"/>
          </p:nvPr>
        </p:nvSpPr>
        <p:spPr>
          <a:xfrm>
            <a:off x="11641070" y="6691872"/>
            <a:ext cx="293815" cy="110064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r">
              <a:defRPr sz="713">
                <a:solidFill>
                  <a:schemeClr val="tx1"/>
                </a:solidFill>
                <a:latin typeface="MetaPlusLF" panose="02000503060000020004" pitchFamily="2" charset="-70"/>
              </a:defRPr>
            </a:lvl1pPr>
          </a:lstStyle>
          <a:p>
            <a:pPr>
              <a:defRPr/>
            </a:pPr>
            <a:fld id="{F68BE854-7E13-4F9C-A7E7-3CB6376C6C02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BFE4E21-F076-4F99-90AF-DDC43EF1E3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6534163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s with Sub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257088" y="2549809"/>
            <a:ext cx="3771516" cy="405401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de-DE" dirty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13" name="Inhaltsplatzhalter 3"/>
          <p:cNvSpPr>
            <a:spLocks noGrp="1"/>
          </p:cNvSpPr>
          <p:nvPr>
            <p:ph sz="half" idx="14"/>
          </p:nvPr>
        </p:nvSpPr>
        <p:spPr>
          <a:xfrm>
            <a:off x="4211771" y="2549810"/>
            <a:ext cx="3771516" cy="405401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de-DE" dirty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Inhaltsplatzhalter 3"/>
          <p:cNvSpPr>
            <a:spLocks noGrp="1"/>
          </p:cNvSpPr>
          <p:nvPr>
            <p:ph sz="half" idx="15"/>
          </p:nvPr>
        </p:nvSpPr>
        <p:spPr>
          <a:xfrm>
            <a:off x="8163057" y="2549810"/>
            <a:ext cx="3771516" cy="405401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de-DE" dirty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9" name="Textplatzhalter 9"/>
          <p:cNvSpPr>
            <a:spLocks noGrp="1"/>
          </p:cNvSpPr>
          <p:nvPr>
            <p:ph type="body" sz="quarter" idx="12" hasCustomPrompt="1"/>
          </p:nvPr>
        </p:nvSpPr>
        <p:spPr>
          <a:xfrm>
            <a:off x="257087" y="2070828"/>
            <a:ext cx="3771516" cy="33222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1631" b="1" u="none"/>
            </a:lvl1pPr>
          </a:lstStyle>
          <a:p>
            <a:pPr lvl="0"/>
            <a:r>
              <a:rPr lang="de-DE" dirty="0"/>
              <a:t>Click to add subtitle</a:t>
            </a:r>
          </a:p>
        </p:txBody>
      </p:sp>
      <p:sp>
        <p:nvSpPr>
          <p:cNvPr id="11" name="Textplatzhalter 9"/>
          <p:cNvSpPr>
            <a:spLocks noGrp="1"/>
          </p:cNvSpPr>
          <p:nvPr>
            <p:ph type="body" sz="quarter" idx="16" hasCustomPrompt="1"/>
          </p:nvPr>
        </p:nvSpPr>
        <p:spPr>
          <a:xfrm>
            <a:off x="4211771" y="2070828"/>
            <a:ext cx="3771516" cy="33222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1631" b="1" u="none"/>
            </a:lvl1pPr>
          </a:lstStyle>
          <a:p>
            <a:pPr lvl="0"/>
            <a:r>
              <a:rPr lang="de-DE" dirty="0"/>
              <a:t>Click to add subtitle</a:t>
            </a:r>
          </a:p>
        </p:txBody>
      </p:sp>
      <p:sp>
        <p:nvSpPr>
          <p:cNvPr id="12" name="Textplatzhalter 9"/>
          <p:cNvSpPr>
            <a:spLocks noGrp="1"/>
          </p:cNvSpPr>
          <p:nvPr>
            <p:ph type="body" sz="quarter" idx="17" hasCustomPrompt="1"/>
          </p:nvPr>
        </p:nvSpPr>
        <p:spPr>
          <a:xfrm>
            <a:off x="8163057" y="2070828"/>
            <a:ext cx="3771516" cy="33222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1631" b="1" u="none"/>
            </a:lvl1pPr>
          </a:lstStyle>
          <a:p>
            <a:pPr lvl="0"/>
            <a:r>
              <a:rPr lang="de-DE" dirty="0"/>
              <a:t>Click to add subtitle</a:t>
            </a:r>
          </a:p>
        </p:txBody>
      </p:sp>
      <p:sp>
        <p:nvSpPr>
          <p:cNvPr id="15" name="Slide Number Placeholder 20"/>
          <p:cNvSpPr>
            <a:spLocks noGrp="1"/>
          </p:cNvSpPr>
          <p:nvPr>
            <p:ph type="sldNum" sz="quarter" idx="4"/>
          </p:nvPr>
        </p:nvSpPr>
        <p:spPr>
          <a:xfrm>
            <a:off x="11641070" y="6691872"/>
            <a:ext cx="293815" cy="110064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r">
              <a:defRPr sz="713">
                <a:solidFill>
                  <a:schemeClr val="tx1"/>
                </a:solidFill>
                <a:latin typeface="MetaPlusLF" panose="02000503060000020004" pitchFamily="2" charset="-70"/>
              </a:defRPr>
            </a:lvl1pPr>
          </a:lstStyle>
          <a:p>
            <a:pPr>
              <a:defRPr/>
            </a:pPr>
            <a:fld id="{F68BE854-7E13-4F9C-A7E7-3CB6376C6C02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91195E-502B-4BC1-B0F4-D11228DF8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81240606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Media Placeholder 10"/>
          <p:cNvSpPr>
            <a:spLocks noGrp="1"/>
          </p:cNvSpPr>
          <p:nvPr>
            <p:ph type="media" sz="quarter" idx="13"/>
          </p:nvPr>
        </p:nvSpPr>
        <p:spPr>
          <a:xfrm>
            <a:off x="257087" y="2070828"/>
            <a:ext cx="11679023" cy="453147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en-GB" dirty="0"/>
            </a:lvl1pPr>
          </a:lstStyle>
          <a:p>
            <a:pPr marL="0" lvl="0" indent="0">
              <a:buNone/>
            </a:pPr>
            <a:r>
              <a:rPr lang="en-US"/>
              <a:t>Click icon to add media</a:t>
            </a:r>
            <a:endParaRPr lang="en-GB" dirty="0"/>
          </a:p>
        </p:txBody>
      </p:sp>
      <p:sp>
        <p:nvSpPr>
          <p:cNvPr id="7" name="Slide Number Placeholder 20"/>
          <p:cNvSpPr>
            <a:spLocks noGrp="1"/>
          </p:cNvSpPr>
          <p:nvPr>
            <p:ph type="sldNum" sz="quarter" idx="4"/>
          </p:nvPr>
        </p:nvSpPr>
        <p:spPr>
          <a:xfrm>
            <a:off x="11641070" y="6691872"/>
            <a:ext cx="293815" cy="110064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r">
              <a:defRPr sz="713">
                <a:solidFill>
                  <a:schemeClr val="tx1"/>
                </a:solidFill>
                <a:latin typeface="MetaPlusLF" panose="02000503060000020004" pitchFamily="2" charset="-70"/>
              </a:defRPr>
            </a:lvl1pPr>
          </a:lstStyle>
          <a:p>
            <a:pPr>
              <a:defRPr/>
            </a:pPr>
            <a:fld id="{F68BE854-7E13-4F9C-A7E7-3CB6376C6C02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3CA485D-7F74-4A53-A82F-898502BA0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1048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20"/>
          <p:cNvSpPr>
            <a:spLocks noGrp="1"/>
          </p:cNvSpPr>
          <p:nvPr>
            <p:ph type="sldNum" sz="quarter" idx="4"/>
          </p:nvPr>
        </p:nvSpPr>
        <p:spPr>
          <a:xfrm>
            <a:off x="11641070" y="6691872"/>
            <a:ext cx="293815" cy="110064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r">
              <a:defRPr sz="713">
                <a:solidFill>
                  <a:schemeClr val="tx1"/>
                </a:solidFill>
                <a:latin typeface="MetaPlusLF" panose="02000503060000020004" pitchFamily="2" charset="-70"/>
              </a:defRPr>
            </a:lvl1pPr>
          </a:lstStyle>
          <a:p>
            <a:pPr>
              <a:defRPr/>
            </a:pPr>
            <a:fld id="{F68BE854-7E13-4F9C-A7E7-3CB6376C6C02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DF7B03-3E7E-4038-88CA-385446BC82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086148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20"/>
          <p:cNvSpPr>
            <a:spLocks noGrp="1"/>
          </p:cNvSpPr>
          <p:nvPr>
            <p:ph type="sldNum" sz="quarter" idx="4"/>
          </p:nvPr>
        </p:nvSpPr>
        <p:spPr>
          <a:xfrm>
            <a:off x="11641070" y="6691872"/>
            <a:ext cx="293815" cy="110064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r">
              <a:defRPr sz="713">
                <a:solidFill>
                  <a:schemeClr val="tx1"/>
                </a:solidFill>
                <a:latin typeface="MetaPlusLF" panose="02000503060000020004" pitchFamily="2" charset="-70"/>
              </a:defRPr>
            </a:lvl1pPr>
          </a:lstStyle>
          <a:p>
            <a:pPr>
              <a:defRPr/>
            </a:pPr>
            <a:fld id="{F68BE854-7E13-4F9C-A7E7-3CB6376C6C02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96144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ference Lin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Gerader Verbinder 2"/>
          <p:cNvCxnSpPr/>
          <p:nvPr/>
        </p:nvCxnSpPr>
        <p:spPr>
          <a:xfrm>
            <a:off x="0" y="1595185"/>
            <a:ext cx="12192000" cy="0"/>
          </a:xfrm>
          <a:prstGeom prst="line">
            <a:avLst/>
          </a:prstGeom>
          <a:ln w="63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r Verbinder 5"/>
          <p:cNvCxnSpPr/>
          <p:nvPr/>
        </p:nvCxnSpPr>
        <p:spPr>
          <a:xfrm>
            <a:off x="255890" y="2"/>
            <a:ext cx="0" cy="6858000"/>
          </a:xfrm>
          <a:prstGeom prst="line">
            <a:avLst/>
          </a:prstGeom>
          <a:ln w="63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r Verbinder 8"/>
          <p:cNvCxnSpPr/>
          <p:nvPr/>
        </p:nvCxnSpPr>
        <p:spPr>
          <a:xfrm>
            <a:off x="0" y="2071051"/>
            <a:ext cx="12192000" cy="0"/>
          </a:xfrm>
          <a:prstGeom prst="line">
            <a:avLst/>
          </a:prstGeom>
          <a:ln w="63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r Verbinder 10"/>
          <p:cNvCxnSpPr/>
          <p:nvPr/>
        </p:nvCxnSpPr>
        <p:spPr>
          <a:xfrm>
            <a:off x="0" y="2548089"/>
            <a:ext cx="12192000" cy="0"/>
          </a:xfrm>
          <a:prstGeom prst="line">
            <a:avLst/>
          </a:prstGeom>
          <a:ln w="63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r Verbinder 12"/>
          <p:cNvCxnSpPr/>
          <p:nvPr/>
        </p:nvCxnSpPr>
        <p:spPr>
          <a:xfrm>
            <a:off x="0" y="6600741"/>
            <a:ext cx="12192000" cy="0"/>
          </a:xfrm>
          <a:prstGeom prst="line">
            <a:avLst/>
          </a:prstGeom>
          <a:ln w="63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r Verbinder 7"/>
          <p:cNvCxnSpPr/>
          <p:nvPr/>
        </p:nvCxnSpPr>
        <p:spPr>
          <a:xfrm>
            <a:off x="11936110" y="2"/>
            <a:ext cx="0" cy="6858000"/>
          </a:xfrm>
          <a:prstGeom prst="line">
            <a:avLst/>
          </a:prstGeom>
          <a:ln w="63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Slide Number Placeholder 20"/>
          <p:cNvSpPr>
            <a:spLocks noGrp="1"/>
          </p:cNvSpPr>
          <p:nvPr>
            <p:ph type="sldNum" sz="quarter" idx="4"/>
          </p:nvPr>
        </p:nvSpPr>
        <p:spPr>
          <a:xfrm>
            <a:off x="11641070" y="6691872"/>
            <a:ext cx="293815" cy="110064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r">
              <a:defRPr sz="713">
                <a:solidFill>
                  <a:schemeClr val="tx1"/>
                </a:solidFill>
                <a:latin typeface="MetaPlusLF" panose="02000503060000020004" pitchFamily="2" charset="-70"/>
              </a:defRPr>
            </a:lvl1pPr>
          </a:lstStyle>
          <a:p>
            <a:pPr>
              <a:defRPr/>
            </a:pPr>
            <a:fld id="{F68BE854-7E13-4F9C-A7E7-3CB6376C6C02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  <p:cxnSp>
        <p:nvCxnSpPr>
          <p:cNvPr id="10" name="Gerader Verbinder 9">
            <a:extLst>
              <a:ext uri="{FF2B5EF4-FFF2-40B4-BE49-F238E27FC236}">
                <a16:creationId xmlns:a16="http://schemas.microsoft.com/office/drawing/2014/main" id="{AF6A2680-4166-429E-9EDF-EE866C64DD04}"/>
              </a:ext>
            </a:extLst>
          </p:cNvPr>
          <p:cNvCxnSpPr/>
          <p:nvPr/>
        </p:nvCxnSpPr>
        <p:spPr>
          <a:xfrm>
            <a:off x="0" y="1357697"/>
            <a:ext cx="12192000" cy="0"/>
          </a:xfrm>
          <a:prstGeom prst="line">
            <a:avLst/>
          </a:prstGeom>
          <a:ln w="63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721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  <a:endParaRPr lang="en-GB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36000" y="2105025"/>
            <a:ext cx="5649600" cy="428337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36000" y="2534400"/>
            <a:ext cx="5649600" cy="4068000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93365" y="2114550"/>
            <a:ext cx="5649600" cy="418812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93365" y="2534400"/>
            <a:ext cx="5649600" cy="4068000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 dirty="0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B1ABE8-C9B9-445B-86BE-36FA4293D3E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17209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GB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 dirty="0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4ACECD-3197-4D11-9DA3-5D42A9BD982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0065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tags" Target="../tags/tag5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2.sv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ags" Target="../tags/tag4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3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2.xml"/><Relationship Id="rId10" Type="http://schemas.openxmlformats.org/officeDocument/2006/relationships/slideLayout" Target="../slideLayouts/slideLayout10.xml"/><Relationship Id="rId19" Type="http://schemas.openxmlformats.org/officeDocument/2006/relationships/tags" Target="../tags/tag6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Gerade Verbindung 7"/>
          <p:cNvCxnSpPr/>
          <p:nvPr/>
        </p:nvCxnSpPr>
        <p:spPr>
          <a:xfrm flipV="1">
            <a:off x="255777" y="6655184"/>
            <a:ext cx="11680334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7"/>
          <p:cNvCxnSpPr/>
          <p:nvPr/>
        </p:nvCxnSpPr>
        <p:spPr>
          <a:xfrm flipV="1">
            <a:off x="255181" y="1300865"/>
            <a:ext cx="11680930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Slide Number Placeholder 20"/>
          <p:cNvSpPr>
            <a:spLocks noGrp="1"/>
          </p:cNvSpPr>
          <p:nvPr>
            <p:ph type="sldNum" sz="quarter" idx="4"/>
          </p:nvPr>
        </p:nvSpPr>
        <p:spPr>
          <a:xfrm>
            <a:off x="11641070" y="6691872"/>
            <a:ext cx="293815" cy="110064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r">
              <a:defRPr sz="713">
                <a:solidFill>
                  <a:schemeClr val="tx1"/>
                </a:solidFill>
                <a:latin typeface="MetaPlusLF" panose="02000503060000020004" pitchFamily="2" charset="-70"/>
              </a:defRPr>
            </a:lvl1pPr>
          </a:lstStyle>
          <a:p>
            <a:pPr>
              <a:defRPr/>
            </a:pPr>
            <a:fld id="{F68BE854-7E13-4F9C-A7E7-3CB6376C6C02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  <p:sp>
        <p:nvSpPr>
          <p:cNvPr id="16" name="FESTO_NAME"/>
          <p:cNvSpPr txBox="1"/>
          <p:nvPr>
            <p:custDataLst>
              <p:tags r:id="rId14"/>
            </p:custDataLst>
          </p:nvPr>
        </p:nvSpPr>
        <p:spPr>
          <a:xfrm>
            <a:off x="256815" y="6691872"/>
            <a:ext cx="1893096" cy="12840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sz="713" baseline="0" dirty="0">
                <a:latin typeface="+mn-lt"/>
              </a:rPr>
              <a:t> </a:t>
            </a:r>
            <a:endParaRPr lang="de-DE" sz="713" dirty="0">
              <a:latin typeface="+mn-lt"/>
            </a:endParaRPr>
          </a:p>
        </p:txBody>
      </p:sp>
      <p:sp>
        <p:nvSpPr>
          <p:cNvPr id="25" name="FESTO_TITEL"/>
          <p:cNvSpPr txBox="1"/>
          <p:nvPr>
            <p:custDataLst>
              <p:tags r:id="rId15"/>
            </p:custDataLst>
          </p:nvPr>
        </p:nvSpPr>
        <p:spPr>
          <a:xfrm>
            <a:off x="2202518" y="6691872"/>
            <a:ext cx="3892586" cy="12840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indent="0" algn="l" defTabSz="93177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de-DE" sz="713" kern="1200">
              <a:solidFill>
                <a:schemeClr val="tx1"/>
              </a:solidFill>
              <a:latin typeface="MetaPlusLF" pitchFamily="34" charset="0"/>
              <a:ea typeface="+mn-ea"/>
              <a:cs typeface="+mn-cs"/>
            </a:endParaRPr>
          </a:p>
        </p:txBody>
      </p:sp>
      <p:sp>
        <p:nvSpPr>
          <p:cNvPr id="26" name="FESTO_ERSTELLT"/>
          <p:cNvSpPr txBox="1"/>
          <p:nvPr>
            <p:custDataLst>
              <p:tags r:id="rId16"/>
            </p:custDataLst>
          </p:nvPr>
        </p:nvSpPr>
        <p:spPr>
          <a:xfrm>
            <a:off x="6218599" y="6691872"/>
            <a:ext cx="1284076" cy="12840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endParaRPr lang="de-DE" sz="713" dirty="0">
              <a:latin typeface="+mn-lt"/>
            </a:endParaRPr>
          </a:p>
        </p:txBody>
      </p:sp>
      <p:sp>
        <p:nvSpPr>
          <p:cNvPr id="28" name="FESTO_GEAENDERT"/>
          <p:cNvSpPr txBox="1"/>
          <p:nvPr>
            <p:custDataLst>
              <p:tags r:id="rId17"/>
            </p:custDataLst>
          </p:nvPr>
        </p:nvSpPr>
        <p:spPr>
          <a:xfrm>
            <a:off x="7576051" y="6691872"/>
            <a:ext cx="1284076" cy="12840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endParaRPr lang="de-DE" sz="713" dirty="0">
              <a:latin typeface="+mn-lt"/>
            </a:endParaRPr>
          </a:p>
        </p:txBody>
      </p:sp>
      <p:sp>
        <p:nvSpPr>
          <p:cNvPr id="29" name="FESTO_STATUS1"/>
          <p:cNvSpPr txBox="1"/>
          <p:nvPr>
            <p:custDataLst>
              <p:tags r:id="rId18"/>
            </p:custDataLst>
          </p:nvPr>
        </p:nvSpPr>
        <p:spPr>
          <a:xfrm>
            <a:off x="8933503" y="6691872"/>
            <a:ext cx="1284076" cy="12840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endParaRPr lang="de-DE" sz="713" dirty="0">
              <a:latin typeface="+mn-lt"/>
            </a:endParaRPr>
          </a:p>
        </p:txBody>
      </p:sp>
      <p:sp>
        <p:nvSpPr>
          <p:cNvPr id="30" name="FESTO_VERTRAULICH1"/>
          <p:cNvSpPr txBox="1"/>
          <p:nvPr>
            <p:custDataLst>
              <p:tags r:id="rId19"/>
            </p:custDataLst>
          </p:nvPr>
        </p:nvSpPr>
        <p:spPr>
          <a:xfrm>
            <a:off x="10287287" y="6691872"/>
            <a:ext cx="1284076" cy="12840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endParaRPr lang="de-DE" sz="713" dirty="0">
              <a:latin typeface="+mn-lt"/>
            </a:endParaRPr>
          </a:p>
        </p:txBody>
      </p:sp>
      <p:pic>
        <p:nvPicPr>
          <p:cNvPr id="24" name="Grafik 8">
            <a:extLst>
              <a:ext uri="{FF2B5EF4-FFF2-40B4-BE49-F238E27FC236}">
                <a16:creationId xmlns:a16="http://schemas.microsoft.com/office/drawing/2014/main" id="{D42C7BD9-7A8D-421E-AFC0-D7AEF5D07879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11176260" y="1019923"/>
            <a:ext cx="761412" cy="139414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B788807-16F6-4161-A8B7-864B2F19D6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815" y="1595924"/>
            <a:ext cx="11677758" cy="36321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dirty="0"/>
              <a:t>Mastertitelformat bearbeiten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8B9E07-4336-4A1F-B705-5E6B291144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6815" y="2548090"/>
            <a:ext cx="11677758" cy="405267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68649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</p:sldLayoutIdLst>
  <p:hf hdr="0" ftr="0" dt="0"/>
  <p:txStyles>
    <p:titleStyle>
      <a:lvl1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14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140" b="1">
          <a:solidFill>
            <a:schemeClr val="tx1"/>
          </a:solidFill>
          <a:latin typeface="MetaPlusLF" pitchFamily="2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140" b="1">
          <a:solidFill>
            <a:schemeClr val="tx1"/>
          </a:solidFill>
          <a:latin typeface="MetaPlusLF" pitchFamily="2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140" b="1">
          <a:solidFill>
            <a:schemeClr val="tx1"/>
          </a:solidFill>
          <a:latin typeface="MetaPlusLF" pitchFamily="2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140" b="1">
          <a:solidFill>
            <a:schemeClr val="tx1"/>
          </a:solidFill>
          <a:latin typeface="MetaPlusLF" pitchFamily="2" charset="0"/>
        </a:defRPr>
      </a:lvl5pPr>
      <a:lvl6pPr marL="465933" algn="l" rtl="0" eaLnBrk="1" fontAlgn="base" hangingPunct="1">
        <a:spcBef>
          <a:spcPct val="0"/>
        </a:spcBef>
        <a:spcAft>
          <a:spcPct val="0"/>
        </a:spcAft>
        <a:defRPr sz="2140" b="1">
          <a:solidFill>
            <a:schemeClr val="tx1"/>
          </a:solidFill>
          <a:latin typeface="MetaPlusLF" pitchFamily="2" charset="0"/>
        </a:defRPr>
      </a:lvl6pPr>
      <a:lvl7pPr marL="931865" algn="l" rtl="0" eaLnBrk="1" fontAlgn="base" hangingPunct="1">
        <a:spcBef>
          <a:spcPct val="0"/>
        </a:spcBef>
        <a:spcAft>
          <a:spcPct val="0"/>
        </a:spcAft>
        <a:defRPr sz="2140" b="1">
          <a:solidFill>
            <a:schemeClr val="tx1"/>
          </a:solidFill>
          <a:latin typeface="MetaPlusLF" pitchFamily="2" charset="0"/>
        </a:defRPr>
      </a:lvl7pPr>
      <a:lvl8pPr marL="1397798" algn="l" rtl="0" eaLnBrk="1" fontAlgn="base" hangingPunct="1">
        <a:spcBef>
          <a:spcPct val="0"/>
        </a:spcBef>
        <a:spcAft>
          <a:spcPct val="0"/>
        </a:spcAft>
        <a:defRPr sz="2140" b="1">
          <a:solidFill>
            <a:schemeClr val="tx1"/>
          </a:solidFill>
          <a:latin typeface="MetaPlusLF" pitchFamily="2" charset="0"/>
        </a:defRPr>
      </a:lvl8pPr>
      <a:lvl9pPr marL="1863730" algn="l" rtl="0" eaLnBrk="1" fontAlgn="base" hangingPunct="1">
        <a:spcBef>
          <a:spcPct val="0"/>
        </a:spcBef>
        <a:spcAft>
          <a:spcPct val="0"/>
        </a:spcAft>
        <a:defRPr sz="2140" b="1">
          <a:solidFill>
            <a:schemeClr val="tx1"/>
          </a:solidFill>
          <a:latin typeface="MetaPlusLF" pitchFamily="2" charset="0"/>
        </a:defRPr>
      </a:lvl9pPr>
    </p:titleStyle>
    <p:bodyStyle>
      <a:lvl1pPr marL="183438" indent="-183438" algn="l" rtl="0" eaLnBrk="1" fontAlgn="base" hangingPunct="1">
        <a:lnSpc>
          <a:spcPct val="110000"/>
        </a:lnSpc>
        <a:spcBef>
          <a:spcPts val="510"/>
        </a:spcBef>
        <a:spcAft>
          <a:spcPct val="0"/>
        </a:spcAft>
        <a:buFont typeface="Arial" panose="020B0604020202020204" pitchFamily="34" charset="0"/>
        <a:buChar char="•"/>
        <a:defRPr sz="1631" kern="1200">
          <a:solidFill>
            <a:schemeClr val="tx1"/>
          </a:solidFill>
          <a:latin typeface="+mn-lt"/>
          <a:ea typeface="+mn-ea"/>
          <a:cs typeface="+mn-cs"/>
        </a:defRPr>
      </a:lvl1pPr>
      <a:lvl2pPr marL="366876" indent="-183438" algn="l" rtl="0" eaLnBrk="1" fontAlgn="base" hangingPunct="1">
        <a:lnSpc>
          <a:spcPct val="110000"/>
        </a:lnSpc>
        <a:spcBef>
          <a:spcPts val="510"/>
        </a:spcBef>
        <a:spcAft>
          <a:spcPct val="0"/>
        </a:spcAft>
        <a:buFont typeface="Arial" charset="0"/>
        <a:buChar char="•"/>
        <a:defRPr sz="1631" kern="1200">
          <a:solidFill>
            <a:schemeClr val="tx1"/>
          </a:solidFill>
          <a:latin typeface="+mn-lt"/>
          <a:ea typeface="+mn-ea"/>
          <a:cs typeface="+mn-cs"/>
        </a:defRPr>
      </a:lvl2pPr>
      <a:lvl3pPr marL="550314" indent="-183438" algn="l" rtl="0" eaLnBrk="1" fontAlgn="base" hangingPunct="1">
        <a:lnSpc>
          <a:spcPct val="110000"/>
        </a:lnSpc>
        <a:spcBef>
          <a:spcPts val="510"/>
        </a:spcBef>
        <a:spcAft>
          <a:spcPct val="0"/>
        </a:spcAft>
        <a:buFont typeface="Arial" charset="0"/>
        <a:buChar char="•"/>
        <a:defRPr sz="1631" kern="1200">
          <a:solidFill>
            <a:schemeClr val="tx1"/>
          </a:solidFill>
          <a:latin typeface="+mn-lt"/>
          <a:ea typeface="+mn-ea"/>
          <a:cs typeface="+mn-cs"/>
        </a:defRPr>
      </a:lvl3pPr>
      <a:lvl4pPr marL="733752" indent="-183438" algn="l" rtl="0" eaLnBrk="1" fontAlgn="base" hangingPunct="1">
        <a:lnSpc>
          <a:spcPct val="110000"/>
        </a:lnSpc>
        <a:spcBef>
          <a:spcPts val="510"/>
        </a:spcBef>
        <a:spcAft>
          <a:spcPct val="0"/>
        </a:spcAft>
        <a:buFont typeface="Arial" charset="0"/>
        <a:buChar char="•"/>
        <a:defRPr sz="1631" kern="1200">
          <a:solidFill>
            <a:schemeClr val="tx1"/>
          </a:solidFill>
          <a:latin typeface="+mn-lt"/>
          <a:ea typeface="+mn-ea"/>
          <a:cs typeface="+mn-cs"/>
        </a:defRPr>
      </a:lvl4pPr>
      <a:lvl5pPr marL="917190" indent="-183438" algn="l" rtl="0" eaLnBrk="1" fontAlgn="base" hangingPunct="1">
        <a:lnSpc>
          <a:spcPct val="110000"/>
        </a:lnSpc>
        <a:spcBef>
          <a:spcPts val="510"/>
        </a:spcBef>
        <a:spcAft>
          <a:spcPct val="0"/>
        </a:spcAft>
        <a:buFont typeface="Arial" charset="0"/>
        <a:buChar char="•"/>
        <a:defRPr sz="1631" kern="1200">
          <a:solidFill>
            <a:schemeClr val="tx1"/>
          </a:solidFill>
          <a:latin typeface="+mn-lt"/>
          <a:ea typeface="+mn-ea"/>
          <a:cs typeface="+mn-cs"/>
        </a:defRPr>
      </a:lvl5pPr>
      <a:lvl6pPr marL="2562629" indent="-232966" algn="l" defTabSz="931865" rtl="0" eaLnBrk="1" latinLnBrk="0" hangingPunct="1">
        <a:spcBef>
          <a:spcPct val="20000"/>
        </a:spcBef>
        <a:buFont typeface="Arial" pitchFamily="34" charset="0"/>
        <a:buChar char="•"/>
        <a:defRPr sz="2038" kern="1200">
          <a:solidFill>
            <a:schemeClr val="tx1"/>
          </a:solidFill>
          <a:latin typeface="+mn-lt"/>
          <a:ea typeface="+mn-ea"/>
          <a:cs typeface="+mn-cs"/>
        </a:defRPr>
      </a:lvl6pPr>
      <a:lvl7pPr marL="3028561" indent="-232966" algn="l" defTabSz="931865" rtl="0" eaLnBrk="1" latinLnBrk="0" hangingPunct="1">
        <a:spcBef>
          <a:spcPct val="20000"/>
        </a:spcBef>
        <a:buFont typeface="Arial" pitchFamily="34" charset="0"/>
        <a:buChar char="•"/>
        <a:defRPr sz="2038" kern="1200">
          <a:solidFill>
            <a:schemeClr val="tx1"/>
          </a:solidFill>
          <a:latin typeface="+mn-lt"/>
          <a:ea typeface="+mn-ea"/>
          <a:cs typeface="+mn-cs"/>
        </a:defRPr>
      </a:lvl7pPr>
      <a:lvl8pPr marL="3494494" indent="-232966" algn="l" defTabSz="931865" rtl="0" eaLnBrk="1" latinLnBrk="0" hangingPunct="1">
        <a:spcBef>
          <a:spcPct val="20000"/>
        </a:spcBef>
        <a:buFont typeface="Arial" pitchFamily="34" charset="0"/>
        <a:buChar char="•"/>
        <a:defRPr sz="2038" kern="1200">
          <a:solidFill>
            <a:schemeClr val="tx1"/>
          </a:solidFill>
          <a:latin typeface="+mn-lt"/>
          <a:ea typeface="+mn-ea"/>
          <a:cs typeface="+mn-cs"/>
        </a:defRPr>
      </a:lvl8pPr>
      <a:lvl9pPr marL="3960426" indent="-232966" algn="l" defTabSz="931865" rtl="0" eaLnBrk="1" latinLnBrk="0" hangingPunct="1">
        <a:spcBef>
          <a:spcPct val="20000"/>
        </a:spcBef>
        <a:buFont typeface="Arial" pitchFamily="34" charset="0"/>
        <a:buChar char="•"/>
        <a:defRPr sz="2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31865" rtl="0" eaLnBrk="1" latinLnBrk="0" hangingPunct="1">
        <a:defRPr sz="1834" kern="1200">
          <a:solidFill>
            <a:schemeClr val="tx1"/>
          </a:solidFill>
          <a:latin typeface="+mn-lt"/>
          <a:ea typeface="+mn-ea"/>
          <a:cs typeface="+mn-cs"/>
        </a:defRPr>
      </a:lvl1pPr>
      <a:lvl2pPr marL="465933" algn="l" defTabSz="931865" rtl="0" eaLnBrk="1" latinLnBrk="0" hangingPunct="1">
        <a:defRPr sz="1834" kern="1200">
          <a:solidFill>
            <a:schemeClr val="tx1"/>
          </a:solidFill>
          <a:latin typeface="+mn-lt"/>
          <a:ea typeface="+mn-ea"/>
          <a:cs typeface="+mn-cs"/>
        </a:defRPr>
      </a:lvl2pPr>
      <a:lvl3pPr marL="931865" algn="l" defTabSz="931865" rtl="0" eaLnBrk="1" latinLnBrk="0" hangingPunct="1">
        <a:defRPr sz="1834" kern="1200">
          <a:solidFill>
            <a:schemeClr val="tx1"/>
          </a:solidFill>
          <a:latin typeface="+mn-lt"/>
          <a:ea typeface="+mn-ea"/>
          <a:cs typeface="+mn-cs"/>
        </a:defRPr>
      </a:lvl3pPr>
      <a:lvl4pPr marL="1397798" algn="l" defTabSz="931865" rtl="0" eaLnBrk="1" latinLnBrk="0" hangingPunct="1">
        <a:defRPr sz="1834" kern="1200">
          <a:solidFill>
            <a:schemeClr val="tx1"/>
          </a:solidFill>
          <a:latin typeface="+mn-lt"/>
          <a:ea typeface="+mn-ea"/>
          <a:cs typeface="+mn-cs"/>
        </a:defRPr>
      </a:lvl4pPr>
      <a:lvl5pPr marL="1863730" algn="l" defTabSz="931865" rtl="0" eaLnBrk="1" latinLnBrk="0" hangingPunct="1">
        <a:defRPr sz="1834" kern="1200">
          <a:solidFill>
            <a:schemeClr val="tx1"/>
          </a:solidFill>
          <a:latin typeface="+mn-lt"/>
          <a:ea typeface="+mn-ea"/>
          <a:cs typeface="+mn-cs"/>
        </a:defRPr>
      </a:lvl5pPr>
      <a:lvl6pPr marL="2329663" algn="l" defTabSz="931865" rtl="0" eaLnBrk="1" latinLnBrk="0" hangingPunct="1">
        <a:defRPr sz="1834" kern="1200">
          <a:solidFill>
            <a:schemeClr val="tx1"/>
          </a:solidFill>
          <a:latin typeface="+mn-lt"/>
          <a:ea typeface="+mn-ea"/>
          <a:cs typeface="+mn-cs"/>
        </a:defRPr>
      </a:lvl6pPr>
      <a:lvl7pPr marL="2795595" algn="l" defTabSz="931865" rtl="0" eaLnBrk="1" latinLnBrk="0" hangingPunct="1">
        <a:defRPr sz="1834" kern="1200">
          <a:solidFill>
            <a:schemeClr val="tx1"/>
          </a:solidFill>
          <a:latin typeface="+mn-lt"/>
          <a:ea typeface="+mn-ea"/>
          <a:cs typeface="+mn-cs"/>
        </a:defRPr>
      </a:lvl7pPr>
      <a:lvl8pPr marL="3261528" algn="l" defTabSz="931865" rtl="0" eaLnBrk="1" latinLnBrk="0" hangingPunct="1">
        <a:defRPr sz="1834" kern="1200">
          <a:solidFill>
            <a:schemeClr val="tx1"/>
          </a:solidFill>
          <a:latin typeface="+mn-lt"/>
          <a:ea typeface="+mn-ea"/>
          <a:cs typeface="+mn-cs"/>
        </a:defRPr>
      </a:lvl8pPr>
      <a:lvl9pPr marL="3727460" algn="l" defTabSz="931865" rtl="0" eaLnBrk="1" latinLnBrk="0" hangingPunct="1">
        <a:defRPr sz="183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9" orient="horz" pos="4080">
          <p15:clr>
            <a:srgbClr val="F26B43"/>
          </p15:clr>
        </p15:guide>
        <p15:guide id="11" orient="horz" pos="986">
          <p15:clr>
            <a:srgbClr val="F26B43"/>
          </p15:clr>
        </p15:guide>
        <p15:guide id="12" orient="horz" pos="1280">
          <p15:clr>
            <a:srgbClr val="F26B43"/>
          </p15:clr>
        </p15:guide>
        <p15:guide id="14" orient="horz" pos="1575">
          <p15:clr>
            <a:srgbClr val="F26B43"/>
          </p15:clr>
        </p15:guide>
        <p15:guide id="25" pos="7376">
          <p15:clr>
            <a:srgbClr val="F26B43"/>
          </p15:clr>
        </p15:guide>
        <p15:guide id="26" pos="159">
          <p15:clr>
            <a:srgbClr val="F26B43"/>
          </p15:clr>
        </p15:guide>
        <p15:guide id="27" orient="horz" pos="83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4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8.jpe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5488DE3-6C19-49CC-A958-626C1697E73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sz="1600" dirty="0"/>
              <a:t>How to differentiate thread types?</a:t>
            </a:r>
          </a:p>
        </p:txBody>
      </p:sp>
      <p:sp>
        <p:nvSpPr>
          <p:cNvPr id="50179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100" dirty="0"/>
              <a:t>Typical fitting thread types</a:t>
            </a:r>
          </a:p>
        </p:txBody>
      </p:sp>
      <p:pic>
        <p:nvPicPr>
          <p:cNvPr id="50190" name="Picture 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4790" y="2644776"/>
            <a:ext cx="1878013" cy="947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Ellipse 20"/>
          <p:cNvSpPr/>
          <p:nvPr/>
        </p:nvSpPr>
        <p:spPr>
          <a:xfrm>
            <a:off x="1487315" y="2644776"/>
            <a:ext cx="288925" cy="288925"/>
          </a:xfrm>
          <a:prstGeom prst="ellipse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23" name="Gerade Verbindung 22"/>
          <p:cNvCxnSpPr>
            <a:cxnSpLocks/>
            <a:stCxn id="21" idx="4"/>
          </p:cNvCxnSpPr>
          <p:nvPr/>
        </p:nvCxnSpPr>
        <p:spPr>
          <a:xfrm rot="16200000" flipH="1">
            <a:off x="1110283" y="3455194"/>
            <a:ext cx="1295400" cy="252412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6" name="Gerade Verbindung 35"/>
          <p:cNvCxnSpPr/>
          <p:nvPr/>
        </p:nvCxnSpPr>
        <p:spPr>
          <a:xfrm>
            <a:off x="2350914" y="5256212"/>
            <a:ext cx="1081088" cy="0"/>
          </a:xfrm>
          <a:prstGeom prst="line">
            <a:avLst/>
          </a:prstGeom>
          <a:ln w="12700">
            <a:solidFill>
              <a:schemeClr val="tx1"/>
            </a:solidFill>
            <a:prstDash val="sysDash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37" name="Gerade Verbindung 36"/>
          <p:cNvCxnSpPr/>
          <p:nvPr/>
        </p:nvCxnSpPr>
        <p:spPr>
          <a:xfrm>
            <a:off x="3143078" y="4502150"/>
            <a:ext cx="288925" cy="0"/>
          </a:xfrm>
          <a:prstGeom prst="line">
            <a:avLst/>
          </a:prstGeom>
          <a:ln w="12700">
            <a:solidFill>
              <a:schemeClr val="tx1"/>
            </a:solidFill>
            <a:prstDash val="sysDash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38" name="Gerade Verbindung 37"/>
          <p:cNvCxnSpPr/>
          <p:nvPr/>
        </p:nvCxnSpPr>
        <p:spPr>
          <a:xfrm>
            <a:off x="407814" y="4949825"/>
            <a:ext cx="3024188" cy="0"/>
          </a:xfrm>
          <a:prstGeom prst="line">
            <a:avLst/>
          </a:prstGeom>
          <a:ln w="12700">
            <a:solidFill>
              <a:schemeClr val="tx1"/>
            </a:solidFill>
            <a:prstDash val="sysDash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39" name="Gerade Verbindung 38"/>
          <p:cNvCxnSpPr/>
          <p:nvPr/>
        </p:nvCxnSpPr>
        <p:spPr>
          <a:xfrm rot="5400000">
            <a:off x="767384" y="5309394"/>
            <a:ext cx="865187" cy="0"/>
          </a:xfrm>
          <a:prstGeom prst="line">
            <a:avLst/>
          </a:prstGeom>
          <a:ln w="12700">
            <a:solidFill>
              <a:schemeClr val="tx1"/>
            </a:solidFill>
            <a:prstDash val="sysDash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47" name="Gerade Verbindung 46"/>
          <p:cNvCxnSpPr/>
          <p:nvPr/>
        </p:nvCxnSpPr>
        <p:spPr>
          <a:xfrm rot="5400000">
            <a:off x="2135809" y="5309394"/>
            <a:ext cx="865187" cy="0"/>
          </a:xfrm>
          <a:prstGeom prst="line">
            <a:avLst/>
          </a:prstGeom>
          <a:ln w="12700">
            <a:solidFill>
              <a:schemeClr val="tx1"/>
            </a:solidFill>
            <a:prstDash val="sysDash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54" name="Gerade Verbindung 53"/>
          <p:cNvCxnSpPr/>
          <p:nvPr/>
        </p:nvCxnSpPr>
        <p:spPr>
          <a:xfrm>
            <a:off x="1199978" y="5668962"/>
            <a:ext cx="1368425" cy="0"/>
          </a:xfrm>
          <a:prstGeom prst="line">
            <a:avLst/>
          </a:prstGeom>
          <a:ln w="12700">
            <a:solidFill>
              <a:schemeClr val="tx1"/>
            </a:solidFill>
            <a:prstDash val="sysDash"/>
            <a:headEnd type="triangle" w="med" len="med"/>
            <a:tailEnd type="triangle" w="med" len="me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50199" name="Textfeld 59"/>
          <p:cNvSpPr txBox="1">
            <a:spLocks noChangeArrowheads="1"/>
          </p:cNvSpPr>
          <p:nvPr/>
        </p:nvSpPr>
        <p:spPr bwMode="auto">
          <a:xfrm>
            <a:off x="293514" y="3749030"/>
            <a:ext cx="11962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dirty="0">
                <a:latin typeface="+mn-lt"/>
              </a:rPr>
              <a:t>Female thread</a:t>
            </a:r>
          </a:p>
          <a:p>
            <a:r>
              <a:rPr lang="en-US" sz="1200" dirty="0">
                <a:latin typeface="+mn-lt"/>
              </a:rPr>
              <a:t>(e.g. screw-nut)</a:t>
            </a:r>
          </a:p>
        </p:txBody>
      </p:sp>
      <p:sp>
        <p:nvSpPr>
          <p:cNvPr id="50200" name="Textfeld 60"/>
          <p:cNvSpPr txBox="1">
            <a:spLocks noChangeArrowheads="1"/>
          </p:cNvSpPr>
          <p:nvPr/>
        </p:nvSpPr>
        <p:spPr bwMode="auto">
          <a:xfrm>
            <a:off x="293514" y="5678959"/>
            <a:ext cx="9894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b="1" dirty="0">
                <a:latin typeface="+mn-lt"/>
              </a:rPr>
              <a:t>Male thread</a:t>
            </a:r>
          </a:p>
          <a:p>
            <a:r>
              <a:rPr lang="en-US" sz="1200" b="1" dirty="0">
                <a:latin typeface="+mn-lt"/>
              </a:rPr>
              <a:t>(e.g. bolt)</a:t>
            </a:r>
          </a:p>
        </p:txBody>
      </p:sp>
      <p:sp>
        <p:nvSpPr>
          <p:cNvPr id="69" name="Freihandform 68"/>
          <p:cNvSpPr/>
          <p:nvPr/>
        </p:nvSpPr>
        <p:spPr>
          <a:xfrm>
            <a:off x="2095328" y="4589463"/>
            <a:ext cx="955675" cy="112713"/>
          </a:xfrm>
          <a:custGeom>
            <a:avLst/>
            <a:gdLst>
              <a:gd name="connsiteX0" fmla="*/ 0 w 954882"/>
              <a:gd name="connsiteY0" fmla="*/ 186531 h 186531"/>
              <a:gd name="connsiteX1" fmla="*/ 485775 w 954882"/>
              <a:gd name="connsiteY1" fmla="*/ 794 h 186531"/>
              <a:gd name="connsiteX2" fmla="*/ 954882 w 954882"/>
              <a:gd name="connsiteY2" fmla="*/ 181769 h 186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54882" h="186531">
                <a:moveTo>
                  <a:pt x="0" y="186531"/>
                </a:moveTo>
                <a:cubicBezTo>
                  <a:pt x="163314" y="94059"/>
                  <a:pt x="326628" y="1588"/>
                  <a:pt x="485775" y="794"/>
                </a:cubicBezTo>
                <a:cubicBezTo>
                  <a:pt x="644922" y="0"/>
                  <a:pt x="954882" y="181769"/>
                  <a:pt x="954882" y="181769"/>
                </a:cubicBezTo>
              </a:path>
            </a:pathLst>
          </a:custGeom>
          <a:ln w="12700">
            <a:solidFill>
              <a:schemeClr val="tx1"/>
            </a:solidFill>
            <a:prstDash val="sysDash"/>
            <a:headEnd type="triangle" w="med" len="med"/>
            <a:tailEnd type="triangle" w="med" len="me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0202" name="Textfeld 71"/>
          <p:cNvSpPr txBox="1">
            <a:spLocks noChangeArrowheads="1"/>
          </p:cNvSpPr>
          <p:nvPr/>
        </p:nvSpPr>
        <p:spPr bwMode="auto">
          <a:xfrm>
            <a:off x="2411239" y="4383088"/>
            <a:ext cx="37702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000" b="1">
                <a:solidFill>
                  <a:srgbClr val="0091DC"/>
                </a:solidFill>
              </a:rPr>
              <a:t>60°</a:t>
            </a:r>
          </a:p>
        </p:txBody>
      </p:sp>
      <p:cxnSp>
        <p:nvCxnSpPr>
          <p:cNvPr id="73" name="Gerade Verbindung 72"/>
          <p:cNvCxnSpPr/>
          <p:nvPr/>
        </p:nvCxnSpPr>
        <p:spPr>
          <a:xfrm rot="10800000" flipV="1">
            <a:off x="2568402" y="3941762"/>
            <a:ext cx="863600" cy="503238"/>
          </a:xfrm>
          <a:prstGeom prst="line">
            <a:avLst/>
          </a:prstGeom>
          <a:ln w="12700">
            <a:solidFill>
              <a:schemeClr val="tx1"/>
            </a:solidFill>
            <a:prstDash val="sysDash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78" name="Gerade Verbindung 77"/>
          <p:cNvCxnSpPr>
            <a:endCxn id="75" idx="3"/>
          </p:cNvCxnSpPr>
          <p:nvPr/>
        </p:nvCxnSpPr>
        <p:spPr>
          <a:xfrm rot="10800000" flipV="1">
            <a:off x="2020714" y="3436938"/>
            <a:ext cx="1411288" cy="1046163"/>
          </a:xfrm>
          <a:prstGeom prst="line">
            <a:avLst/>
          </a:prstGeom>
          <a:ln w="12700">
            <a:solidFill>
              <a:schemeClr val="tx1"/>
            </a:solidFill>
            <a:prstDash val="sysDash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75" name="Rechteck 74"/>
          <p:cNvSpPr/>
          <p:nvPr/>
        </p:nvSpPr>
        <p:spPr>
          <a:xfrm>
            <a:off x="1731790" y="4449763"/>
            <a:ext cx="288925" cy="666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0">
            <a:solidFill>
              <a:schemeClr val="tx1"/>
            </a:solidFill>
            <a:prstDash val="sysDash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83" name="Gerade Verbindung 82"/>
          <p:cNvCxnSpPr>
            <a:endCxn id="84" idx="3"/>
          </p:cNvCxnSpPr>
          <p:nvPr/>
        </p:nvCxnSpPr>
        <p:spPr>
          <a:xfrm rot="10800000">
            <a:off x="2711278" y="5337176"/>
            <a:ext cx="720725" cy="331787"/>
          </a:xfrm>
          <a:prstGeom prst="line">
            <a:avLst/>
          </a:prstGeom>
          <a:ln w="12700">
            <a:solidFill>
              <a:schemeClr val="tx1"/>
            </a:solidFill>
            <a:prstDash val="sysDash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84" name="Rechteck 83"/>
          <p:cNvSpPr/>
          <p:nvPr/>
        </p:nvSpPr>
        <p:spPr>
          <a:xfrm>
            <a:off x="2423939" y="5265738"/>
            <a:ext cx="287338" cy="14446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0">
            <a:solidFill>
              <a:schemeClr val="tx1"/>
            </a:solidFill>
            <a:prstDash val="sysDash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50208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9253" y="4229101"/>
            <a:ext cx="2808287" cy="1328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6" name="Gerade Verbindung 85"/>
          <p:cNvCxnSpPr/>
          <p:nvPr/>
        </p:nvCxnSpPr>
        <p:spPr>
          <a:xfrm rot="10800000">
            <a:off x="1847678" y="5668963"/>
            <a:ext cx="1584325" cy="360363"/>
          </a:xfrm>
          <a:prstGeom prst="line">
            <a:avLst/>
          </a:prstGeom>
          <a:ln w="12700">
            <a:solidFill>
              <a:schemeClr val="tx1"/>
            </a:solidFill>
            <a:prstDash val="sysDash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50210" name="Textfeld 87"/>
          <p:cNvSpPr txBox="1">
            <a:spLocks noChangeArrowheads="1"/>
          </p:cNvSpPr>
          <p:nvPr/>
        </p:nvSpPr>
        <p:spPr bwMode="auto">
          <a:xfrm>
            <a:off x="3503439" y="3292476"/>
            <a:ext cx="91993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>
                <a:latin typeface="+mn-lt"/>
              </a:rPr>
              <a:t>Flank curve</a:t>
            </a:r>
          </a:p>
        </p:txBody>
      </p:sp>
      <p:sp>
        <p:nvSpPr>
          <p:cNvPr id="50211" name="Textfeld 89"/>
          <p:cNvSpPr txBox="1">
            <a:spLocks noChangeArrowheads="1"/>
          </p:cNvSpPr>
          <p:nvPr/>
        </p:nvSpPr>
        <p:spPr bwMode="auto">
          <a:xfrm>
            <a:off x="3503439" y="3797301"/>
            <a:ext cx="102630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>
                <a:latin typeface="+mn-lt"/>
              </a:rPr>
              <a:t>Thread angle</a:t>
            </a:r>
          </a:p>
        </p:txBody>
      </p:sp>
      <p:sp>
        <p:nvSpPr>
          <p:cNvPr id="50212" name="Textfeld 90"/>
          <p:cNvSpPr txBox="1">
            <a:spLocks noChangeArrowheads="1"/>
          </p:cNvSpPr>
          <p:nvPr/>
        </p:nvSpPr>
        <p:spPr bwMode="auto">
          <a:xfrm>
            <a:off x="3503439" y="4271963"/>
            <a:ext cx="120097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>
                <a:latin typeface="+mn-lt"/>
              </a:rPr>
              <a:t>Outer diameter </a:t>
            </a:r>
          </a:p>
        </p:txBody>
      </p:sp>
      <p:sp>
        <p:nvSpPr>
          <p:cNvPr id="50213" name="Textfeld 91"/>
          <p:cNvSpPr txBox="1">
            <a:spLocks noChangeArrowheads="1"/>
          </p:cNvSpPr>
          <p:nvPr/>
        </p:nvSpPr>
        <p:spPr bwMode="auto">
          <a:xfrm>
            <a:off x="3503440" y="4805363"/>
            <a:ext cx="134966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>
                <a:latin typeface="+mn-lt"/>
              </a:rPr>
              <a:t>Effective diameter</a:t>
            </a:r>
          </a:p>
        </p:txBody>
      </p:sp>
      <p:sp>
        <p:nvSpPr>
          <p:cNvPr id="50214" name="Textfeld 92"/>
          <p:cNvSpPr txBox="1">
            <a:spLocks noChangeArrowheads="1"/>
          </p:cNvSpPr>
          <p:nvPr/>
        </p:nvSpPr>
        <p:spPr bwMode="auto">
          <a:xfrm>
            <a:off x="3503439" y="5092701"/>
            <a:ext cx="10952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>
                <a:latin typeface="+mn-lt"/>
              </a:rPr>
              <a:t>Core diameter</a:t>
            </a:r>
          </a:p>
        </p:txBody>
      </p:sp>
      <p:sp>
        <p:nvSpPr>
          <p:cNvPr id="50215" name="Textfeld 93"/>
          <p:cNvSpPr txBox="1">
            <a:spLocks noChangeArrowheads="1"/>
          </p:cNvSpPr>
          <p:nvPr/>
        </p:nvSpPr>
        <p:spPr bwMode="auto">
          <a:xfrm>
            <a:off x="3503439" y="5524501"/>
            <a:ext cx="110010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>
                <a:latin typeface="+mn-lt"/>
              </a:rPr>
              <a:t>Core rounding</a:t>
            </a:r>
          </a:p>
        </p:txBody>
      </p:sp>
      <p:sp>
        <p:nvSpPr>
          <p:cNvPr id="50216" name="Textfeld 94"/>
          <p:cNvSpPr txBox="1">
            <a:spLocks noChangeArrowheads="1"/>
          </p:cNvSpPr>
          <p:nvPr/>
        </p:nvSpPr>
        <p:spPr bwMode="auto">
          <a:xfrm>
            <a:off x="3503439" y="5884863"/>
            <a:ext cx="50687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>
                <a:latin typeface="+mn-lt"/>
              </a:rPr>
              <a:t>Pitch</a:t>
            </a:r>
          </a:p>
        </p:txBody>
      </p:sp>
      <p:cxnSp>
        <p:nvCxnSpPr>
          <p:cNvPr id="97" name="Gerade Verbindung 96"/>
          <p:cNvCxnSpPr/>
          <p:nvPr/>
        </p:nvCxnSpPr>
        <p:spPr>
          <a:xfrm rot="10800000">
            <a:off x="1126952" y="2841625"/>
            <a:ext cx="2305050" cy="0"/>
          </a:xfrm>
          <a:prstGeom prst="line">
            <a:avLst/>
          </a:prstGeom>
          <a:ln w="12700">
            <a:solidFill>
              <a:schemeClr val="tx1"/>
            </a:solidFill>
            <a:prstDash val="sysDash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99" name="Gerade Verbindung 98"/>
          <p:cNvCxnSpPr/>
          <p:nvPr/>
        </p:nvCxnSpPr>
        <p:spPr>
          <a:xfrm rot="10800000">
            <a:off x="1126952" y="2841625"/>
            <a:ext cx="2305050" cy="144462"/>
          </a:xfrm>
          <a:prstGeom prst="line">
            <a:avLst/>
          </a:prstGeom>
          <a:ln w="12700">
            <a:solidFill>
              <a:schemeClr val="tx1"/>
            </a:solidFill>
            <a:prstDash val="sysDash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01" name="Gerade Verbindung 100"/>
          <p:cNvCxnSpPr/>
          <p:nvPr/>
        </p:nvCxnSpPr>
        <p:spPr>
          <a:xfrm rot="5400000">
            <a:off x="3286746" y="2913856"/>
            <a:ext cx="144462" cy="0"/>
          </a:xfrm>
          <a:prstGeom prst="line">
            <a:avLst/>
          </a:prstGeom>
          <a:ln w="12700">
            <a:solidFill>
              <a:schemeClr val="tx1"/>
            </a:solidFill>
            <a:prstDash val="sysDash"/>
            <a:headEnd type="triangle" w="med" len="med"/>
            <a:tailEnd type="triangle" w="med" len="me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50220" name="Textfeld 106"/>
          <p:cNvSpPr txBox="1">
            <a:spLocks noChangeArrowheads="1"/>
          </p:cNvSpPr>
          <p:nvPr/>
        </p:nvSpPr>
        <p:spPr bwMode="auto">
          <a:xfrm>
            <a:off x="3503440" y="2644776"/>
            <a:ext cx="153606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dirty="0">
                <a:latin typeface="+mn-lt"/>
              </a:rPr>
              <a:t>Parallel </a:t>
            </a:r>
            <a:r>
              <a:rPr lang="en-US" sz="1200" b="1" dirty="0">
                <a:latin typeface="+mn-lt"/>
              </a:rPr>
              <a:t>OR </a:t>
            </a:r>
          </a:p>
          <a:p>
            <a:r>
              <a:rPr lang="en-US" sz="1200" dirty="0">
                <a:latin typeface="+mn-lt"/>
              </a:rPr>
              <a:t>taper thread (angle°)</a:t>
            </a:r>
          </a:p>
        </p:txBody>
      </p:sp>
      <p:sp>
        <p:nvSpPr>
          <p:cNvPr id="49" name="Beenden">
            <a:hlinkClick r:id="" action="ppaction://hlinkshowjump?jump=endshow"/>
          </p:cNvPr>
          <p:cNvSpPr/>
          <p:nvPr/>
        </p:nvSpPr>
        <p:spPr>
          <a:xfrm>
            <a:off x="11223373" y="1420749"/>
            <a:ext cx="711200" cy="144526"/>
          </a:xfrm>
          <a:prstGeom prst="rect">
            <a:avLst/>
          </a:prstGeom>
          <a:solidFill>
            <a:srgbClr val="DCEBF6"/>
          </a:solidFill>
          <a:ln w="19050">
            <a:solidFill>
              <a:srgbClr val="A1AD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1000" dirty="0">
                <a:solidFill>
                  <a:srgbClr val="000000"/>
                </a:solidFill>
                <a:latin typeface="MetaPlusLF"/>
              </a:rPr>
              <a:t>Exit</a:t>
            </a:r>
            <a:endParaRPr lang="en-GB" sz="1000" dirty="0">
              <a:solidFill>
                <a:srgbClr val="000000"/>
              </a:solidFill>
              <a:latin typeface="MetaPlusLF"/>
            </a:endParaRPr>
          </a:p>
        </p:txBody>
      </p:sp>
      <p:graphicFrame>
        <p:nvGraphicFramePr>
          <p:cNvPr id="48" name="Inhaltsplatzhalter 19">
            <a:extLst>
              <a:ext uri="{FF2B5EF4-FFF2-40B4-BE49-F238E27FC236}">
                <a16:creationId xmlns:a16="http://schemas.microsoft.com/office/drawing/2014/main" id="{96CD80E2-F64B-4F00-9C92-D3066DE7525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95848998"/>
              </p:ext>
            </p:extLst>
          </p:nvPr>
        </p:nvGraphicFramePr>
        <p:xfrm>
          <a:off x="7043443" y="2504982"/>
          <a:ext cx="3600400" cy="31639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50" name="Text Box 12">
            <a:extLst>
              <a:ext uri="{FF2B5EF4-FFF2-40B4-BE49-F238E27FC236}">
                <a16:creationId xmlns:a16="http://schemas.microsoft.com/office/drawing/2014/main" id="{9CE93327-7E9D-479D-AE4D-650EF11F7C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47836" y="2712746"/>
            <a:ext cx="484187" cy="584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>
                <a:solidFill>
                  <a:srgbClr val="00B0F0"/>
                </a:solidFill>
              </a:rPr>
              <a:t>?</a:t>
            </a:r>
          </a:p>
        </p:txBody>
      </p:sp>
      <p:sp>
        <p:nvSpPr>
          <p:cNvPr id="51" name="Text Box 12">
            <a:extLst>
              <a:ext uri="{FF2B5EF4-FFF2-40B4-BE49-F238E27FC236}">
                <a16:creationId xmlns:a16="http://schemas.microsoft.com/office/drawing/2014/main" id="{CD9856B8-CE25-4864-AAC2-49A8F82764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8061" y="3000085"/>
            <a:ext cx="484187" cy="5857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>
                <a:solidFill>
                  <a:srgbClr val="00B0F0"/>
                </a:solidFill>
              </a:rPr>
              <a:t>?</a:t>
            </a:r>
          </a:p>
        </p:txBody>
      </p:sp>
      <p:sp>
        <p:nvSpPr>
          <p:cNvPr id="52" name="Text Box 12">
            <a:extLst>
              <a:ext uri="{FF2B5EF4-FFF2-40B4-BE49-F238E27FC236}">
                <a16:creationId xmlns:a16="http://schemas.microsoft.com/office/drawing/2014/main" id="{BE920E42-F1F6-4F06-A612-EA1E5CE475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7697" y="3728746"/>
            <a:ext cx="484188" cy="5857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>
                <a:solidFill>
                  <a:srgbClr val="00B0F0"/>
                </a:solidFill>
              </a:rPr>
              <a:t>?</a:t>
            </a:r>
          </a:p>
        </p:txBody>
      </p:sp>
      <p:sp>
        <p:nvSpPr>
          <p:cNvPr id="53" name="Text Box 12">
            <a:extLst>
              <a:ext uri="{FF2B5EF4-FFF2-40B4-BE49-F238E27FC236}">
                <a16:creationId xmlns:a16="http://schemas.microsoft.com/office/drawing/2014/main" id="{C377FF8C-8A46-4213-8A1D-08C9647CF8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8061" y="4449471"/>
            <a:ext cx="484187" cy="584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>
                <a:solidFill>
                  <a:srgbClr val="00B0F0"/>
                </a:solidFill>
              </a:rPr>
              <a:t>?</a:t>
            </a:r>
          </a:p>
        </p:txBody>
      </p:sp>
      <p:sp>
        <p:nvSpPr>
          <p:cNvPr id="55" name="Text Box 12">
            <a:extLst>
              <a:ext uri="{FF2B5EF4-FFF2-40B4-BE49-F238E27FC236}">
                <a16:creationId xmlns:a16="http://schemas.microsoft.com/office/drawing/2014/main" id="{F3A3FF14-2786-4356-AB5F-C60627EFB8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47836" y="4871746"/>
            <a:ext cx="484187" cy="5857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>
                <a:solidFill>
                  <a:srgbClr val="00B0F0"/>
                </a:solidFill>
              </a:rPr>
              <a:t>?</a:t>
            </a:r>
          </a:p>
        </p:txBody>
      </p:sp>
      <p:sp>
        <p:nvSpPr>
          <p:cNvPr id="56" name="Text Box 12">
            <a:extLst>
              <a:ext uri="{FF2B5EF4-FFF2-40B4-BE49-F238E27FC236}">
                <a16:creationId xmlns:a16="http://schemas.microsoft.com/office/drawing/2014/main" id="{E31AD008-4816-42FB-B96E-2AC5C103E1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47922" y="4449471"/>
            <a:ext cx="484188" cy="584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>
                <a:solidFill>
                  <a:srgbClr val="00B0F0"/>
                </a:solidFill>
              </a:rPr>
              <a:t>?</a:t>
            </a:r>
          </a:p>
        </p:txBody>
      </p:sp>
      <p:sp>
        <p:nvSpPr>
          <p:cNvPr id="57" name="Text Box 12">
            <a:extLst>
              <a:ext uri="{FF2B5EF4-FFF2-40B4-BE49-F238E27FC236}">
                <a16:creationId xmlns:a16="http://schemas.microsoft.com/office/drawing/2014/main" id="{E27870C1-434F-4E25-BAE3-3529B727E4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08286" y="3741446"/>
            <a:ext cx="484187" cy="584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dirty="0">
                <a:solidFill>
                  <a:srgbClr val="00B0F0"/>
                </a:solidFill>
              </a:rPr>
              <a:t>?</a:t>
            </a:r>
          </a:p>
        </p:txBody>
      </p:sp>
      <p:sp>
        <p:nvSpPr>
          <p:cNvPr id="58" name="Text Box 12">
            <a:extLst>
              <a:ext uri="{FF2B5EF4-FFF2-40B4-BE49-F238E27FC236}">
                <a16:creationId xmlns:a16="http://schemas.microsoft.com/office/drawing/2014/main" id="{B7910A3E-B179-4887-916C-FD3C7154BF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47922" y="3000085"/>
            <a:ext cx="484188" cy="5857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>
                <a:solidFill>
                  <a:srgbClr val="00B0F0"/>
                </a:solidFill>
              </a:rPr>
              <a:t>?</a:t>
            </a:r>
          </a:p>
        </p:txBody>
      </p:sp>
      <p:pic>
        <p:nvPicPr>
          <p:cNvPr id="59" name="Picture 5">
            <a:extLst>
              <a:ext uri="{FF2B5EF4-FFF2-40B4-BE49-F238E27FC236}">
                <a16:creationId xmlns:a16="http://schemas.microsoft.com/office/drawing/2014/main" id="{962F8D8B-E2DC-40F0-96FF-31964293EF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411298" y="3512847"/>
            <a:ext cx="828675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" name="Foliennummernplatzhalter 6">
            <a:extLst>
              <a:ext uri="{FF2B5EF4-FFF2-40B4-BE49-F238E27FC236}">
                <a16:creationId xmlns:a16="http://schemas.microsoft.com/office/drawing/2014/main" id="{13680144-9D36-4941-92F6-642BD3785F95}"/>
              </a:ext>
            </a:extLst>
          </p:cNvPr>
          <p:cNvSpPr txBox="1">
            <a:spLocks/>
          </p:cNvSpPr>
          <p:nvPr/>
        </p:nvSpPr>
        <p:spPr bwMode="auto">
          <a:xfrm>
            <a:off x="11641070" y="6691872"/>
            <a:ext cx="293815" cy="110064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>
              <a:defRPr sz="713">
                <a:latin typeface="MetaPlusLF" panose="02000503060000020004" pitchFamily="2" charset="-7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MetaPlusLF" charset="0"/>
                <a:ea typeface="+mn-ea"/>
                <a:cs typeface="MetaPlusLF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MetaPlusLF" charset="0"/>
                <a:ea typeface="+mn-ea"/>
                <a:cs typeface="MetaPlusLF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MetaPlusLF" charset="0"/>
                <a:ea typeface="+mn-ea"/>
                <a:cs typeface="MetaPlusLF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MetaPlusLF" charset="0"/>
                <a:ea typeface="+mn-ea"/>
                <a:cs typeface="MetaPlusLF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MetaPlusLF" charset="0"/>
                <a:ea typeface="+mn-ea"/>
                <a:cs typeface="MetaPlusLF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MetaPlusLF" charset="0"/>
                <a:ea typeface="+mn-ea"/>
                <a:cs typeface="MetaPlusLF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MetaPlusLF" charset="0"/>
                <a:ea typeface="+mn-ea"/>
                <a:cs typeface="MetaPlusLF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MetaPlusLF" charset="0"/>
                <a:ea typeface="+mn-ea"/>
                <a:cs typeface="MetaPlusLF" charset="0"/>
              </a:defRPr>
            </a:lvl9pPr>
          </a:lstStyle>
          <a:p>
            <a:fld id="{F7894CDB-26BB-489A-AA5E-8F4C0E003EC8}" type="slidenum">
              <a:rPr lang="de-DE"/>
              <a:pPr/>
              <a:t>1</a:t>
            </a:fld>
            <a:endParaRPr lang="de-DE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100" dirty="0"/>
              <a:t>Typical fitting thread types – “Metric threads”</a:t>
            </a:r>
          </a:p>
        </p:txBody>
      </p:sp>
      <p:graphicFrame>
        <p:nvGraphicFramePr>
          <p:cNvPr id="14" name="Inhaltsplatzhalter 1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75163683"/>
              </p:ext>
            </p:extLst>
          </p:nvPr>
        </p:nvGraphicFramePr>
        <p:xfrm>
          <a:off x="256815" y="2205038"/>
          <a:ext cx="11677759" cy="439231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534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527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715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6778">
                <a:tc>
                  <a:txBody>
                    <a:bodyPr/>
                    <a:lstStyle/>
                    <a:p>
                      <a:r>
                        <a:rPr lang="en-US" sz="1400" b="1" dirty="0"/>
                        <a:t>M - Metric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G – </a:t>
                      </a:r>
                      <a:r>
                        <a:rPr lang="en-US" sz="1400" b="1" u="sng" dirty="0"/>
                        <a:t>B</a:t>
                      </a:r>
                      <a:r>
                        <a:rPr lang="en-US" sz="1400" b="1" dirty="0"/>
                        <a:t>ritish </a:t>
                      </a:r>
                      <a:r>
                        <a:rPr lang="en-US" sz="1400" b="1" u="sng" dirty="0"/>
                        <a:t>S</a:t>
                      </a:r>
                      <a:r>
                        <a:rPr lang="en-US" sz="1400" b="1" dirty="0"/>
                        <a:t>tandard </a:t>
                      </a:r>
                      <a:r>
                        <a:rPr lang="en-US" sz="1400" b="1" u="sng" dirty="0"/>
                        <a:t>P</a:t>
                      </a:r>
                      <a:r>
                        <a:rPr lang="en-US" sz="1400" b="1" dirty="0"/>
                        <a:t>ipe </a:t>
                      </a:r>
                      <a:r>
                        <a:rPr lang="en-US" sz="1400" b="1" u="sng" dirty="0"/>
                        <a:t>P</a:t>
                      </a:r>
                      <a:r>
                        <a:rPr lang="en-US" sz="1400" b="1" dirty="0"/>
                        <a:t>arallel (BSPP)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R(p) – </a:t>
                      </a:r>
                      <a:r>
                        <a:rPr lang="en-US" sz="1400" b="1" u="sng" dirty="0"/>
                        <a:t>B</a:t>
                      </a:r>
                      <a:r>
                        <a:rPr lang="en-US" sz="1400" b="1" dirty="0"/>
                        <a:t>ritish </a:t>
                      </a:r>
                      <a:r>
                        <a:rPr lang="en-US" sz="1400" b="1" u="sng" dirty="0"/>
                        <a:t>S</a:t>
                      </a:r>
                      <a:r>
                        <a:rPr lang="en-US" sz="1400" b="1" dirty="0"/>
                        <a:t>tandard </a:t>
                      </a:r>
                      <a:r>
                        <a:rPr lang="en-US" sz="1400" b="1" u="sng" dirty="0"/>
                        <a:t>P</a:t>
                      </a:r>
                      <a:r>
                        <a:rPr lang="en-US" sz="1400" b="1" dirty="0"/>
                        <a:t>ipe </a:t>
                      </a:r>
                      <a:r>
                        <a:rPr lang="en-US" sz="1400" b="1" u="sng" dirty="0"/>
                        <a:t>T</a:t>
                      </a:r>
                      <a:r>
                        <a:rPr lang="en-US" sz="1400" b="1" dirty="0"/>
                        <a:t>apered (BSPT)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6572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DIN ISO 965-1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  <a:p>
                      <a:endParaRPr lang="en-US" sz="1200" dirty="0"/>
                    </a:p>
                    <a:p>
                      <a:endParaRPr lang="en-US" sz="1200" dirty="0"/>
                    </a:p>
                    <a:p>
                      <a:endParaRPr lang="en-US" sz="1200" dirty="0"/>
                    </a:p>
                    <a:p>
                      <a:endParaRPr lang="en-US" sz="1200" dirty="0"/>
                    </a:p>
                    <a:p>
                      <a:endParaRPr lang="en-US" sz="1200" dirty="0"/>
                    </a:p>
                    <a:p>
                      <a:endParaRPr lang="en-US" sz="1200" dirty="0"/>
                    </a:p>
                    <a:p>
                      <a:endParaRPr lang="en-US" sz="1200" dirty="0"/>
                    </a:p>
                    <a:p>
                      <a:r>
                        <a:rPr lang="en-US" sz="1200" dirty="0"/>
                        <a:t>ISO 228-1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  <a:p>
                      <a:endParaRPr lang="en-US" sz="1200" dirty="0"/>
                    </a:p>
                    <a:p>
                      <a:endParaRPr lang="en-US" sz="1200" dirty="0"/>
                    </a:p>
                    <a:p>
                      <a:endParaRPr lang="en-US" sz="1200" dirty="0"/>
                    </a:p>
                    <a:p>
                      <a:endParaRPr lang="en-US" sz="1200" dirty="0"/>
                    </a:p>
                    <a:p>
                      <a:endParaRPr lang="en-US" sz="1200" dirty="0"/>
                    </a:p>
                    <a:p>
                      <a:endParaRPr lang="en-US" sz="1200" dirty="0"/>
                    </a:p>
                    <a:p>
                      <a:endParaRPr lang="en-US" sz="1200" dirty="0"/>
                    </a:p>
                    <a:p>
                      <a:r>
                        <a:rPr lang="en-US" sz="1200" dirty="0"/>
                        <a:t>DIN EN 10226-1</a:t>
                      </a:r>
                    </a:p>
                    <a:p>
                      <a:endParaRPr lang="en-US" sz="1200" dirty="0"/>
                    </a:p>
                    <a:p>
                      <a:endParaRPr lang="en-US" sz="1200" dirty="0"/>
                    </a:p>
                    <a:p>
                      <a:endParaRPr lang="en-US" sz="1200" dirty="0"/>
                    </a:p>
                    <a:p>
                      <a:endParaRPr lang="en-US" sz="1200" dirty="0"/>
                    </a:p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39809">
                <a:tc gridSpan="2">
                  <a:txBody>
                    <a:bodyPr/>
                    <a:lstStyle/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200" dirty="0"/>
                        <a:t>Threads are made </a:t>
                      </a:r>
                      <a:r>
                        <a:rPr lang="en-GB" sz="1200" b="1" dirty="0"/>
                        <a:t>pressure tight by compressing an appropriate seal </a:t>
                      </a:r>
                      <a:br>
                        <a:rPr lang="lt-LT" sz="1200" b="1" dirty="0"/>
                      </a:br>
                      <a:r>
                        <a:rPr lang="en-GB" sz="1200" dirty="0"/>
                        <a:t>between two tightening surfaces (shoulder seal) located outside the thread</a:t>
                      </a:r>
                      <a:br>
                        <a:rPr lang="lt-LT" sz="1200" dirty="0"/>
                      </a:br>
                      <a:r>
                        <a:rPr lang="en-GB" sz="1200" dirty="0"/>
                        <a:t>area 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200" dirty="0"/>
                        <a:t>Thread is for holding power only 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200" dirty="0"/>
                        <a:t>This thread type consists of parallel internal and parallel external designs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dirty="0"/>
                        <a:t>Threads are made </a:t>
                      </a:r>
                      <a:r>
                        <a:rPr lang="en-GB" sz="1200" b="1" dirty="0"/>
                        <a:t>pressure tight by using the threads (wedging) </a:t>
                      </a:r>
                      <a:r>
                        <a:rPr lang="en-GB" sz="1200" dirty="0"/>
                        <a:t>to make a pressure tight</a:t>
                      </a:r>
                      <a:r>
                        <a:rPr lang="en-GB" sz="1200" baseline="0" dirty="0"/>
                        <a:t> </a:t>
                      </a:r>
                      <a:r>
                        <a:rPr lang="en-GB" sz="1200" dirty="0"/>
                        <a:t>seal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dirty="0"/>
                        <a:t>This thread type consists of taper external and parallel internal designs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dirty="0"/>
                        <a:t>Note: An “R” male thread can also be used with</a:t>
                      </a:r>
                      <a:r>
                        <a:rPr lang="lt-LT" sz="1200" dirty="0"/>
                        <a:t> </a:t>
                      </a:r>
                      <a:r>
                        <a:rPr lang="en-GB" sz="1200" dirty="0"/>
                        <a:t>parallel female “G” threads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1216" name="Foliennummernplatzhalter 6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7894CDB-26BB-489A-AA5E-8F4C0E003EC8}" type="slidenum">
              <a:rPr lang="de-DE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de-DE" dirty="0"/>
          </a:p>
        </p:txBody>
      </p:sp>
      <p:pic>
        <p:nvPicPr>
          <p:cNvPr id="51217" name="Picture 2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87488" y="2849563"/>
            <a:ext cx="2054225" cy="137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18" name="Picture 2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99856" y="2847975"/>
            <a:ext cx="2151063" cy="1379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19" name="Picture 2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24875" y="2847975"/>
            <a:ext cx="2371725" cy="1379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20" name="Picture 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71464" y="4581526"/>
            <a:ext cx="503237" cy="684213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</p:spPr>
      </p:pic>
      <p:sp>
        <p:nvSpPr>
          <p:cNvPr id="51221" name="Rectangle 12"/>
          <p:cNvSpPr>
            <a:spLocks noChangeArrowheads="1"/>
          </p:cNvSpPr>
          <p:nvPr/>
        </p:nvSpPr>
        <p:spPr bwMode="auto">
          <a:xfrm>
            <a:off x="1487363" y="4546601"/>
            <a:ext cx="317500" cy="136525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endParaRPr lang="en-US"/>
          </a:p>
        </p:txBody>
      </p:sp>
      <p:pic>
        <p:nvPicPr>
          <p:cNvPr id="51222" name="Picture 1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256711" y="4581526"/>
            <a:ext cx="525463" cy="684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23" name="Text Box 9"/>
          <p:cNvSpPr txBox="1">
            <a:spLocks noChangeArrowheads="1"/>
          </p:cNvSpPr>
          <p:nvPr/>
        </p:nvSpPr>
        <p:spPr bwMode="auto">
          <a:xfrm>
            <a:off x="9335765" y="4695826"/>
            <a:ext cx="172878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sz="1200" b="1" dirty="0">
                <a:latin typeface="+mn-lt"/>
              </a:rPr>
              <a:t>Tapered</a:t>
            </a:r>
            <a:r>
              <a:rPr lang="en-US" sz="1200" dirty="0">
                <a:latin typeface="+mn-lt"/>
              </a:rPr>
              <a:t> threads </a:t>
            </a:r>
            <a:r>
              <a:rPr lang="en-US" sz="1200" u="sng" dirty="0">
                <a:latin typeface="+mn-lt"/>
              </a:rPr>
              <a:t>with Teflon sealant</a:t>
            </a:r>
          </a:p>
        </p:txBody>
      </p:sp>
      <p:sp>
        <p:nvSpPr>
          <p:cNvPr id="51224" name="Rectangle 12"/>
          <p:cNvSpPr>
            <a:spLocks noChangeArrowheads="1"/>
          </p:cNvSpPr>
          <p:nvPr/>
        </p:nvSpPr>
        <p:spPr bwMode="auto">
          <a:xfrm>
            <a:off x="7608888" y="4546601"/>
            <a:ext cx="317500" cy="136525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endParaRPr lang="en-US"/>
          </a:p>
        </p:txBody>
      </p:sp>
      <p:pic>
        <p:nvPicPr>
          <p:cNvPr id="51225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583114" y="4619626"/>
            <a:ext cx="471487" cy="6080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sp>
        <p:nvSpPr>
          <p:cNvPr id="51226" name="Rectangle 12"/>
          <p:cNvSpPr>
            <a:spLocks noChangeArrowheads="1"/>
          </p:cNvSpPr>
          <p:nvPr/>
        </p:nvSpPr>
        <p:spPr bwMode="auto">
          <a:xfrm>
            <a:off x="4841875" y="4572001"/>
            <a:ext cx="317500" cy="136525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51227" name="Text Box 24"/>
          <p:cNvSpPr txBox="1">
            <a:spLocks noChangeArrowheads="1"/>
          </p:cNvSpPr>
          <p:nvPr/>
        </p:nvSpPr>
        <p:spPr bwMode="auto">
          <a:xfrm>
            <a:off x="5591176" y="4508500"/>
            <a:ext cx="625475" cy="185738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dirty="0">
                <a:latin typeface="+mn-lt"/>
              </a:rPr>
              <a:t>Shoulder </a:t>
            </a:r>
          </a:p>
        </p:txBody>
      </p:sp>
      <p:sp>
        <p:nvSpPr>
          <p:cNvPr id="51228" name="Text Box 15"/>
          <p:cNvSpPr txBox="1">
            <a:spLocks noChangeArrowheads="1"/>
          </p:cNvSpPr>
          <p:nvPr/>
        </p:nvSpPr>
        <p:spPr bwMode="auto">
          <a:xfrm>
            <a:off x="5556496" y="4774943"/>
            <a:ext cx="623886" cy="184666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r>
              <a:rPr lang="en-US" sz="1200" b="1" dirty="0">
                <a:latin typeface="+mn-lt"/>
              </a:rPr>
              <a:t>Parallel</a:t>
            </a:r>
          </a:p>
        </p:txBody>
      </p:sp>
      <p:sp>
        <p:nvSpPr>
          <p:cNvPr id="51229" name="Text Box 24"/>
          <p:cNvSpPr txBox="1">
            <a:spLocks noChangeArrowheads="1"/>
          </p:cNvSpPr>
          <p:nvPr/>
        </p:nvSpPr>
        <p:spPr bwMode="auto">
          <a:xfrm>
            <a:off x="2230314" y="4508500"/>
            <a:ext cx="623887" cy="185738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dirty="0">
                <a:latin typeface="+mn-lt"/>
              </a:rPr>
              <a:t>Shoulder </a:t>
            </a:r>
          </a:p>
        </p:txBody>
      </p:sp>
      <p:sp>
        <p:nvSpPr>
          <p:cNvPr id="51230" name="Text Box 15"/>
          <p:cNvSpPr txBox="1">
            <a:spLocks noChangeArrowheads="1"/>
          </p:cNvSpPr>
          <p:nvPr/>
        </p:nvSpPr>
        <p:spPr bwMode="auto">
          <a:xfrm>
            <a:off x="2224410" y="4755476"/>
            <a:ext cx="517770" cy="184666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 dirty="0">
                <a:latin typeface="+mn-lt"/>
              </a:rPr>
              <a:t>Parallel</a:t>
            </a:r>
          </a:p>
        </p:txBody>
      </p:sp>
      <p:cxnSp>
        <p:nvCxnSpPr>
          <p:cNvPr id="31" name="Gerade Verbindung 30"/>
          <p:cNvCxnSpPr/>
          <p:nvPr/>
        </p:nvCxnSpPr>
        <p:spPr>
          <a:xfrm>
            <a:off x="1487363" y="4699000"/>
            <a:ext cx="431800" cy="0"/>
          </a:xfrm>
          <a:prstGeom prst="line">
            <a:avLst/>
          </a:prstGeom>
          <a:ln w="12700">
            <a:solidFill>
              <a:schemeClr val="tx1"/>
            </a:solidFill>
            <a:prstDash val="sysDash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32" name="Gerade Verbindung 31"/>
          <p:cNvCxnSpPr/>
          <p:nvPr/>
        </p:nvCxnSpPr>
        <p:spPr>
          <a:xfrm>
            <a:off x="1487363" y="5145088"/>
            <a:ext cx="431800" cy="0"/>
          </a:xfrm>
          <a:prstGeom prst="line">
            <a:avLst/>
          </a:prstGeom>
          <a:ln w="12700">
            <a:solidFill>
              <a:schemeClr val="tx1"/>
            </a:solidFill>
            <a:prstDash val="sysDash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34" name="Gerade Verbindung mit Pfeil 33"/>
          <p:cNvCxnSpPr>
            <a:cxnSpLocks/>
            <a:stCxn id="51229" idx="1"/>
          </p:cNvCxnSpPr>
          <p:nvPr/>
        </p:nvCxnSpPr>
        <p:spPr>
          <a:xfrm flipH="1">
            <a:off x="1487366" y="4601369"/>
            <a:ext cx="742948" cy="45244"/>
          </a:xfrm>
          <a:prstGeom prst="straightConnector1">
            <a:avLst/>
          </a:prstGeom>
          <a:ln w="12700">
            <a:solidFill>
              <a:schemeClr val="tx1"/>
            </a:solidFill>
            <a:prstDash val="sysDash"/>
            <a:headEnd type="none" w="med" len="med"/>
            <a:tailEnd type="triangle" w="med" len="me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36" name="Gerade Verbindung mit Pfeil 35"/>
          <p:cNvCxnSpPr>
            <a:cxnSpLocks/>
            <a:stCxn id="51230" idx="1"/>
          </p:cNvCxnSpPr>
          <p:nvPr/>
        </p:nvCxnSpPr>
        <p:spPr>
          <a:xfrm flipH="1">
            <a:off x="1846138" y="4847809"/>
            <a:ext cx="378272" cy="94080"/>
          </a:xfrm>
          <a:prstGeom prst="straightConnector1">
            <a:avLst/>
          </a:prstGeom>
          <a:ln w="12700">
            <a:solidFill>
              <a:schemeClr val="tx1"/>
            </a:solidFill>
            <a:prstDash val="sysDash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38" name="Gerade Verbindung mit Pfeil 37"/>
          <p:cNvCxnSpPr/>
          <p:nvPr/>
        </p:nvCxnSpPr>
        <p:spPr>
          <a:xfrm rot="5400000" flipH="1" flipV="1">
            <a:off x="1631032" y="4922045"/>
            <a:ext cx="431800" cy="1587"/>
          </a:xfrm>
          <a:prstGeom prst="straightConnector1">
            <a:avLst/>
          </a:prstGeom>
          <a:ln w="12700">
            <a:solidFill>
              <a:schemeClr val="tx1"/>
            </a:solidFill>
            <a:prstDash val="sysDash"/>
            <a:headEnd type="triangle" w="med" len="med"/>
            <a:tailEnd type="triangle" w="med" len="me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51236" name="Rectangle 12"/>
          <p:cNvSpPr>
            <a:spLocks noChangeArrowheads="1"/>
          </p:cNvSpPr>
          <p:nvPr/>
        </p:nvSpPr>
        <p:spPr bwMode="auto">
          <a:xfrm>
            <a:off x="4800600" y="4546601"/>
            <a:ext cx="317500" cy="136525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endParaRPr lang="en-US"/>
          </a:p>
        </p:txBody>
      </p:sp>
      <p:cxnSp>
        <p:nvCxnSpPr>
          <p:cNvPr id="41" name="Gerade Verbindung 40"/>
          <p:cNvCxnSpPr/>
          <p:nvPr/>
        </p:nvCxnSpPr>
        <p:spPr>
          <a:xfrm>
            <a:off x="4800600" y="4699000"/>
            <a:ext cx="431800" cy="0"/>
          </a:xfrm>
          <a:prstGeom prst="line">
            <a:avLst/>
          </a:prstGeom>
          <a:ln w="12700">
            <a:solidFill>
              <a:schemeClr val="tx1"/>
            </a:solidFill>
            <a:prstDash val="sysDash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42" name="Gerade Verbindung 41"/>
          <p:cNvCxnSpPr/>
          <p:nvPr/>
        </p:nvCxnSpPr>
        <p:spPr>
          <a:xfrm>
            <a:off x="4800600" y="5145088"/>
            <a:ext cx="431800" cy="0"/>
          </a:xfrm>
          <a:prstGeom prst="line">
            <a:avLst/>
          </a:prstGeom>
          <a:ln w="12700">
            <a:solidFill>
              <a:schemeClr val="tx1"/>
            </a:solidFill>
            <a:prstDash val="sysDash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43" name="Gerade Verbindung mit Pfeil 42"/>
          <p:cNvCxnSpPr>
            <a:cxnSpLocks/>
            <a:stCxn id="51227" idx="1"/>
          </p:cNvCxnSpPr>
          <p:nvPr/>
        </p:nvCxnSpPr>
        <p:spPr>
          <a:xfrm flipH="1">
            <a:off x="4800600" y="4601369"/>
            <a:ext cx="790576" cy="45244"/>
          </a:xfrm>
          <a:prstGeom prst="straightConnector1">
            <a:avLst/>
          </a:prstGeom>
          <a:ln w="12700">
            <a:solidFill>
              <a:schemeClr val="tx1"/>
            </a:solidFill>
            <a:prstDash val="sysDash"/>
            <a:headEnd type="none" w="med" len="med"/>
            <a:tailEnd type="triangle" w="med" len="me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44" name="Gerade Verbindung mit Pfeil 43"/>
          <p:cNvCxnSpPr>
            <a:cxnSpLocks/>
            <a:stCxn id="51228" idx="1"/>
          </p:cNvCxnSpPr>
          <p:nvPr/>
        </p:nvCxnSpPr>
        <p:spPr>
          <a:xfrm flipH="1">
            <a:off x="5159378" y="4867276"/>
            <a:ext cx="397118" cy="74613"/>
          </a:xfrm>
          <a:prstGeom prst="straightConnector1">
            <a:avLst/>
          </a:prstGeom>
          <a:ln w="12700">
            <a:solidFill>
              <a:schemeClr val="tx1"/>
            </a:solidFill>
            <a:prstDash val="sysDash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45" name="Gerade Verbindung mit Pfeil 44"/>
          <p:cNvCxnSpPr/>
          <p:nvPr/>
        </p:nvCxnSpPr>
        <p:spPr>
          <a:xfrm rot="5400000" flipH="1" flipV="1">
            <a:off x="4944269" y="4922044"/>
            <a:ext cx="431800" cy="1588"/>
          </a:xfrm>
          <a:prstGeom prst="straightConnector1">
            <a:avLst/>
          </a:prstGeom>
          <a:ln w="12700">
            <a:solidFill>
              <a:schemeClr val="tx1"/>
            </a:solidFill>
            <a:prstDash val="sysDash"/>
            <a:headEnd type="triangle" w="med" len="med"/>
            <a:tailEnd type="triangle" w="med" len="me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46" name="Gerade Verbindung mit Pfeil 45"/>
          <p:cNvCxnSpPr>
            <a:cxnSpLocks/>
            <a:stCxn id="51223" idx="1"/>
          </p:cNvCxnSpPr>
          <p:nvPr/>
        </p:nvCxnSpPr>
        <p:spPr>
          <a:xfrm flipH="1" flipV="1">
            <a:off x="8759949" y="4724402"/>
            <a:ext cx="575816" cy="202406"/>
          </a:xfrm>
          <a:prstGeom prst="straightConnector1">
            <a:avLst/>
          </a:prstGeom>
          <a:ln w="12700">
            <a:solidFill>
              <a:schemeClr val="tx1"/>
            </a:solidFill>
            <a:prstDash val="sysDash"/>
            <a:headEnd type="none" w="med" len="med"/>
            <a:tailEnd type="triangle" w="med" len="me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35" name="Beenden">
            <a:hlinkClick r:id="" action="ppaction://hlinkshowjump?jump=endshow"/>
            <a:extLst>
              <a:ext uri="{FF2B5EF4-FFF2-40B4-BE49-F238E27FC236}">
                <a16:creationId xmlns:a16="http://schemas.microsoft.com/office/drawing/2014/main" id="{C4B19E49-142E-4FAA-94A3-9011E13BA3D9}"/>
              </a:ext>
            </a:extLst>
          </p:cNvPr>
          <p:cNvSpPr/>
          <p:nvPr/>
        </p:nvSpPr>
        <p:spPr>
          <a:xfrm>
            <a:off x="11223373" y="1420749"/>
            <a:ext cx="711200" cy="144526"/>
          </a:xfrm>
          <a:prstGeom prst="rect">
            <a:avLst/>
          </a:prstGeom>
          <a:solidFill>
            <a:srgbClr val="DCEBF6"/>
          </a:solidFill>
          <a:ln w="19050">
            <a:solidFill>
              <a:srgbClr val="A1AD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1000" dirty="0">
                <a:solidFill>
                  <a:srgbClr val="000000"/>
                </a:solidFill>
                <a:latin typeface="MetaPlusLF"/>
              </a:rPr>
              <a:t>Exit</a:t>
            </a:r>
            <a:endParaRPr lang="en-GB" sz="1000" dirty="0">
              <a:solidFill>
                <a:srgbClr val="000000"/>
              </a:solidFill>
              <a:latin typeface="MetaPlusLF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92313" y="4475163"/>
            <a:ext cx="469900" cy="6080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sp>
        <p:nvSpPr>
          <p:cNvPr id="5222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100" dirty="0"/>
              <a:t>Typical fitting thread types – “Inch threads”</a:t>
            </a:r>
          </a:p>
        </p:txBody>
      </p:sp>
      <p:graphicFrame>
        <p:nvGraphicFramePr>
          <p:cNvPr id="14" name="Inhaltsplatzhalter 1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44978379"/>
              </p:ext>
            </p:extLst>
          </p:nvPr>
        </p:nvGraphicFramePr>
        <p:xfrm>
          <a:off x="252412" y="2205038"/>
          <a:ext cx="11677757" cy="3845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838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396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400" b="1" dirty="0"/>
                        <a:t>UNF – </a:t>
                      </a:r>
                      <a:r>
                        <a:rPr lang="en-US" sz="1400" b="1" u="sng" dirty="0"/>
                        <a:t>U</a:t>
                      </a:r>
                      <a:r>
                        <a:rPr lang="en-US" sz="1400" b="1" dirty="0"/>
                        <a:t>nified </a:t>
                      </a:r>
                      <a:r>
                        <a:rPr lang="en-US" sz="1400" b="1" u="sng" dirty="0"/>
                        <a:t>N</a:t>
                      </a:r>
                      <a:r>
                        <a:rPr lang="en-US" sz="1400" b="1" dirty="0"/>
                        <a:t>ational </a:t>
                      </a:r>
                      <a:r>
                        <a:rPr lang="en-US" sz="1400" b="1" u="sng" dirty="0"/>
                        <a:t>F</a:t>
                      </a:r>
                      <a:r>
                        <a:rPr lang="en-US" sz="1400" b="1" dirty="0"/>
                        <a:t>ine Thread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NPT – </a:t>
                      </a:r>
                      <a:r>
                        <a:rPr lang="en-US" sz="1400" b="1" u="sng" dirty="0"/>
                        <a:t>N</a:t>
                      </a:r>
                      <a:r>
                        <a:rPr lang="en-US" sz="1400" b="1" dirty="0"/>
                        <a:t>ational </a:t>
                      </a:r>
                      <a:r>
                        <a:rPr lang="en-US" sz="1400" b="1" u="sng" dirty="0"/>
                        <a:t>P</a:t>
                      </a:r>
                      <a:r>
                        <a:rPr lang="en-US" sz="1400" b="1" dirty="0"/>
                        <a:t>ipe </a:t>
                      </a:r>
                      <a:r>
                        <a:rPr lang="en-US" sz="1400" b="1" u="sng" dirty="0"/>
                        <a:t>T</a:t>
                      </a:r>
                      <a:r>
                        <a:rPr lang="en-US" sz="1400" b="1" dirty="0"/>
                        <a:t>hread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ANSI</a:t>
                      </a:r>
                      <a:r>
                        <a:rPr lang="en-US" sz="1200" baseline="0" dirty="0"/>
                        <a:t> B 1.1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  <a:p>
                      <a:endParaRPr lang="en-US" sz="1200" dirty="0"/>
                    </a:p>
                    <a:p>
                      <a:endParaRPr lang="en-US" sz="1200" dirty="0"/>
                    </a:p>
                    <a:p>
                      <a:endParaRPr lang="en-US" sz="1200" dirty="0"/>
                    </a:p>
                    <a:p>
                      <a:endParaRPr lang="en-US" sz="1200" dirty="0"/>
                    </a:p>
                    <a:p>
                      <a:endParaRPr lang="en-US" sz="1200" dirty="0"/>
                    </a:p>
                    <a:p>
                      <a:endParaRPr lang="en-US" sz="1200" dirty="0"/>
                    </a:p>
                    <a:p>
                      <a:endParaRPr lang="en-US" sz="1200" dirty="0"/>
                    </a:p>
                    <a:p>
                      <a:r>
                        <a:rPr lang="en-US" sz="1200" dirty="0"/>
                        <a:t>ANSI B 1.20.1</a:t>
                      </a:r>
                    </a:p>
                    <a:p>
                      <a:endParaRPr lang="en-US" sz="1200" dirty="0"/>
                    </a:p>
                    <a:p>
                      <a:endParaRPr lang="en-US" sz="1200" dirty="0"/>
                    </a:p>
                    <a:p>
                      <a:endParaRPr lang="en-US" sz="1200" dirty="0"/>
                    </a:p>
                    <a:p>
                      <a:endParaRPr lang="en-US" sz="1200" dirty="0"/>
                    </a:p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200" dirty="0"/>
                        <a:t>Threads are made </a:t>
                      </a:r>
                      <a:r>
                        <a:rPr lang="en-GB" sz="1200" b="1" dirty="0"/>
                        <a:t>pressure tight by compressing an appropriate seal </a:t>
                      </a:r>
                      <a:r>
                        <a:rPr lang="en-GB" sz="1200" dirty="0"/>
                        <a:t>between two tightening surfaces (shoulder seal) located outside the thread area 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200" dirty="0"/>
                        <a:t>Thread is for holding power only 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200" dirty="0"/>
                        <a:t>This thread type consists of parallel internal and parallel external designs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dirty="0"/>
                        <a:t>Threads are made </a:t>
                      </a:r>
                      <a:r>
                        <a:rPr lang="en-GB" sz="1200" b="1" dirty="0"/>
                        <a:t>pressure tight by using the threads</a:t>
                      </a:r>
                      <a:r>
                        <a:rPr lang="en-GB" sz="1200" dirty="0"/>
                        <a:t> to make a pressure tight seal </a:t>
                      </a:r>
                      <a:r>
                        <a:rPr lang="en-GB" sz="1200" b="1" dirty="0"/>
                        <a:t>(wedging)</a:t>
                      </a:r>
                      <a:endParaRPr lang="en-GB" sz="1200" dirty="0"/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en-GB" sz="1200" dirty="0"/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dirty="0"/>
                        <a:t>This thread type consists of taper external and taper internal designs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2238" name="Foliennummernplatzhalter 6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35806B0-90C2-4A43-9CC2-8388BD5190E8}" type="slidenum">
              <a:rPr lang="de-DE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de-DE"/>
          </a:p>
        </p:txBody>
      </p:sp>
      <p:sp>
        <p:nvSpPr>
          <p:cNvPr id="52239" name="Rectangle 12"/>
          <p:cNvSpPr>
            <a:spLocks noChangeArrowheads="1"/>
          </p:cNvSpPr>
          <p:nvPr/>
        </p:nvSpPr>
        <p:spPr bwMode="auto">
          <a:xfrm>
            <a:off x="2249488" y="4433889"/>
            <a:ext cx="317500" cy="134937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/>
          </a:p>
        </p:txBody>
      </p:sp>
      <p:pic>
        <p:nvPicPr>
          <p:cNvPr id="52240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68679" y="4470401"/>
            <a:ext cx="525462" cy="684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241" name="Text Box 9"/>
          <p:cNvSpPr txBox="1">
            <a:spLocks noChangeArrowheads="1"/>
          </p:cNvSpPr>
          <p:nvPr/>
        </p:nvSpPr>
        <p:spPr bwMode="auto">
          <a:xfrm>
            <a:off x="8905304" y="4584701"/>
            <a:ext cx="17272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sz="1200" b="1" dirty="0">
                <a:latin typeface="+mn-lt"/>
              </a:rPr>
              <a:t>Tapered</a:t>
            </a:r>
            <a:r>
              <a:rPr lang="en-US" sz="1200" dirty="0">
                <a:latin typeface="+mn-lt"/>
              </a:rPr>
              <a:t> threads </a:t>
            </a:r>
            <a:r>
              <a:rPr lang="en-US" sz="1200" u="sng" dirty="0">
                <a:latin typeface="+mn-lt"/>
              </a:rPr>
              <a:t>with Teflon sealant</a:t>
            </a:r>
          </a:p>
        </p:txBody>
      </p:sp>
      <p:sp>
        <p:nvSpPr>
          <p:cNvPr id="52242" name="Rectangle 12"/>
          <p:cNvSpPr>
            <a:spLocks noChangeArrowheads="1"/>
          </p:cNvSpPr>
          <p:nvPr/>
        </p:nvSpPr>
        <p:spPr bwMode="auto">
          <a:xfrm>
            <a:off x="8329041" y="4437064"/>
            <a:ext cx="317500" cy="136525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52243" name="Text Box 24"/>
          <p:cNvSpPr txBox="1">
            <a:spLocks noChangeArrowheads="1"/>
          </p:cNvSpPr>
          <p:nvPr/>
        </p:nvSpPr>
        <p:spPr bwMode="auto">
          <a:xfrm>
            <a:off x="2951164" y="4365625"/>
            <a:ext cx="623887" cy="184150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dirty="0">
                <a:latin typeface="+mn-lt"/>
              </a:rPr>
              <a:t>Shoulder </a:t>
            </a:r>
          </a:p>
        </p:txBody>
      </p:sp>
      <p:sp>
        <p:nvSpPr>
          <p:cNvPr id="52244" name="Text Box 15"/>
          <p:cNvSpPr txBox="1">
            <a:spLocks noChangeArrowheads="1"/>
          </p:cNvSpPr>
          <p:nvPr/>
        </p:nvSpPr>
        <p:spPr bwMode="auto">
          <a:xfrm>
            <a:off x="2951163" y="4652963"/>
            <a:ext cx="517770" cy="184666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 dirty="0">
                <a:latin typeface="+mn-lt"/>
              </a:rPr>
              <a:t>Parallel</a:t>
            </a:r>
          </a:p>
        </p:txBody>
      </p:sp>
      <p:cxnSp>
        <p:nvCxnSpPr>
          <p:cNvPr id="31" name="Gerade Verbindung 30"/>
          <p:cNvCxnSpPr/>
          <p:nvPr/>
        </p:nvCxnSpPr>
        <p:spPr>
          <a:xfrm>
            <a:off x="2208213" y="4556125"/>
            <a:ext cx="431800" cy="0"/>
          </a:xfrm>
          <a:prstGeom prst="line">
            <a:avLst/>
          </a:prstGeom>
          <a:ln w="12700">
            <a:solidFill>
              <a:schemeClr val="tx1"/>
            </a:solidFill>
            <a:prstDash val="sysDash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32" name="Gerade Verbindung 31"/>
          <p:cNvCxnSpPr/>
          <p:nvPr/>
        </p:nvCxnSpPr>
        <p:spPr>
          <a:xfrm>
            <a:off x="2208213" y="5000625"/>
            <a:ext cx="431800" cy="0"/>
          </a:xfrm>
          <a:prstGeom prst="line">
            <a:avLst/>
          </a:prstGeom>
          <a:ln w="12700">
            <a:solidFill>
              <a:schemeClr val="tx1"/>
            </a:solidFill>
            <a:prstDash val="sysDash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34" name="Gerade Verbindung mit Pfeil 33"/>
          <p:cNvCxnSpPr/>
          <p:nvPr/>
        </p:nvCxnSpPr>
        <p:spPr>
          <a:xfrm rot="10800000" flipV="1">
            <a:off x="2208214" y="4468814"/>
            <a:ext cx="719137" cy="33337"/>
          </a:xfrm>
          <a:prstGeom prst="straightConnector1">
            <a:avLst/>
          </a:prstGeom>
          <a:ln w="12700">
            <a:solidFill>
              <a:schemeClr val="tx1"/>
            </a:solidFill>
            <a:prstDash val="sysDash"/>
            <a:headEnd type="none" w="med" len="med"/>
            <a:tailEnd type="triangle" w="med" len="me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36" name="Gerade Verbindung mit Pfeil 35"/>
          <p:cNvCxnSpPr/>
          <p:nvPr/>
        </p:nvCxnSpPr>
        <p:spPr>
          <a:xfrm rot="10800000" flipV="1">
            <a:off x="2566988" y="4724401"/>
            <a:ext cx="360362" cy="73025"/>
          </a:xfrm>
          <a:prstGeom prst="straightConnector1">
            <a:avLst/>
          </a:prstGeom>
          <a:ln w="12700">
            <a:solidFill>
              <a:schemeClr val="tx1"/>
            </a:solidFill>
            <a:prstDash val="sysDash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38" name="Gerade Verbindung mit Pfeil 37"/>
          <p:cNvCxnSpPr/>
          <p:nvPr/>
        </p:nvCxnSpPr>
        <p:spPr>
          <a:xfrm rot="5400000" flipH="1" flipV="1">
            <a:off x="2351882" y="4777582"/>
            <a:ext cx="431800" cy="1587"/>
          </a:xfrm>
          <a:prstGeom prst="straightConnector1">
            <a:avLst/>
          </a:prstGeom>
          <a:ln w="12700">
            <a:solidFill>
              <a:schemeClr val="tx1"/>
            </a:solidFill>
            <a:prstDash val="sysDash"/>
            <a:headEnd type="triangle" w="med" len="med"/>
            <a:tailEnd type="triangle" w="med" len="me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46" name="Gerade Verbindung mit Pfeil 45"/>
          <p:cNvCxnSpPr/>
          <p:nvPr/>
        </p:nvCxnSpPr>
        <p:spPr>
          <a:xfrm rot="10800000">
            <a:off x="8473504" y="4614863"/>
            <a:ext cx="576262" cy="144462"/>
          </a:xfrm>
          <a:prstGeom prst="straightConnector1">
            <a:avLst/>
          </a:prstGeom>
          <a:ln w="12700">
            <a:solidFill>
              <a:schemeClr val="tx1"/>
            </a:solidFill>
            <a:prstDash val="sysDash"/>
            <a:headEnd type="none" w="med" len="med"/>
            <a:tailEnd type="triangle" w="med" len="me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52251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92314" y="2667000"/>
            <a:ext cx="2124075" cy="1379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52" name="Picture 2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30567" y="2667000"/>
            <a:ext cx="2227263" cy="1379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Beenden">
            <a:hlinkClick r:id="" action="ppaction://hlinkshowjump?jump=endshow"/>
            <a:extLst>
              <a:ext uri="{FF2B5EF4-FFF2-40B4-BE49-F238E27FC236}">
                <a16:creationId xmlns:a16="http://schemas.microsoft.com/office/drawing/2014/main" id="{9785F429-C0F5-45AF-B4F7-C2A2EAE123E3}"/>
              </a:ext>
            </a:extLst>
          </p:cNvPr>
          <p:cNvSpPr/>
          <p:nvPr/>
        </p:nvSpPr>
        <p:spPr>
          <a:xfrm>
            <a:off x="11223373" y="1420749"/>
            <a:ext cx="711200" cy="144526"/>
          </a:xfrm>
          <a:prstGeom prst="rect">
            <a:avLst/>
          </a:prstGeom>
          <a:solidFill>
            <a:srgbClr val="DCEBF6"/>
          </a:solidFill>
          <a:ln w="19050">
            <a:solidFill>
              <a:srgbClr val="A1AD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1000" dirty="0">
                <a:solidFill>
                  <a:srgbClr val="000000"/>
                </a:solidFill>
                <a:latin typeface="MetaPlusLF"/>
              </a:rPr>
              <a:t>Exit</a:t>
            </a:r>
            <a:endParaRPr lang="en-GB" sz="1000" dirty="0">
              <a:solidFill>
                <a:srgbClr val="000000"/>
              </a:solidFill>
              <a:latin typeface="MetaPlusLF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100" dirty="0"/>
              <a:t>Safe energy by using G-thread fittings</a:t>
            </a:r>
          </a:p>
        </p:txBody>
      </p:sp>
      <p:graphicFrame>
        <p:nvGraphicFramePr>
          <p:cNvPr id="15" name="Tabel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5777318"/>
              </p:ext>
            </p:extLst>
          </p:nvPr>
        </p:nvGraphicFramePr>
        <p:xfrm>
          <a:off x="256815" y="2234966"/>
          <a:ext cx="11677758" cy="436238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813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694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270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5169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Features</a:t>
                      </a:r>
                      <a:r>
                        <a:rPr lang="en-US" sz="1400" b="1" baseline="0" dirty="0">
                          <a:solidFill>
                            <a:schemeClr val="tx1"/>
                          </a:solidFill>
                          <a:latin typeface="+mn-lt"/>
                        </a:rPr>
                        <a:t> of G-thread fittings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Advantage against R- and NPT</a:t>
                      </a:r>
                      <a:r>
                        <a:rPr lang="en-US" sz="1400" b="1" baseline="0" dirty="0">
                          <a:solidFill>
                            <a:schemeClr val="tx1"/>
                          </a:solidFill>
                          <a:latin typeface="+mn-lt"/>
                        </a:rPr>
                        <a:t>-thread fittings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Benefit for</a:t>
                      </a:r>
                      <a:r>
                        <a:rPr lang="en-US" sz="1400" b="1" baseline="0" dirty="0">
                          <a:solidFill>
                            <a:schemeClr val="tx1"/>
                          </a:solidFill>
                          <a:latin typeface="+mn-lt"/>
                        </a:rPr>
                        <a:t> the customer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26076">
                <a:tc>
                  <a:txBody>
                    <a:bodyPr/>
                    <a:lstStyle/>
                    <a:p>
                      <a:r>
                        <a:rPr lang="en-US" sz="1200" dirty="0"/>
                        <a:t>It’s</a:t>
                      </a:r>
                      <a:r>
                        <a:rPr lang="en-US" sz="1200" baseline="0" dirty="0"/>
                        <a:t> possible to </a:t>
                      </a:r>
                      <a:r>
                        <a:rPr lang="en-US" sz="1200" dirty="0"/>
                        <a:t>define a tightening torque.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While</a:t>
                      </a:r>
                      <a:r>
                        <a:rPr lang="en-US" sz="1200" baseline="0" dirty="0"/>
                        <a:t> tightening a R-thread fitting you have to take a r</a:t>
                      </a:r>
                      <a:r>
                        <a:rPr lang="en-US" sz="1200" dirty="0"/>
                        <a:t>ule of thumb to find the</a:t>
                      </a:r>
                      <a:r>
                        <a:rPr lang="en-US" sz="1200" baseline="0" dirty="0"/>
                        <a:t> point, where no leakage is occurred. </a:t>
                      </a:r>
                    </a:p>
                    <a:p>
                      <a:endParaRPr lang="en-US" sz="1200" baseline="0" dirty="0"/>
                    </a:p>
                    <a:p>
                      <a:r>
                        <a:rPr lang="en-US" sz="1200" baseline="0" dirty="0"/>
                        <a:t>Therefore the probability, that there is no leakage after tightening the fitting, is higher by using a G-thread fitting.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/>
                        <a:t>Reducing of energy costs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/>
                        <a:t>Easier</a:t>
                      </a:r>
                      <a:r>
                        <a:rPr lang="en-US" sz="1200" baseline="0" dirty="0"/>
                        <a:t> to install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baseline="0" dirty="0"/>
                        <a:t>Saving time during tightening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baseline="0" dirty="0"/>
                        <a:t>Reliability, that there is no leakage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1476">
                <a:tc>
                  <a:txBody>
                    <a:bodyPr/>
                    <a:lstStyle/>
                    <a:p>
                      <a:r>
                        <a:rPr lang="en-US" sz="1200" dirty="0"/>
                        <a:t>The G-thread fitting seals</a:t>
                      </a:r>
                      <a:r>
                        <a:rPr lang="en-US" sz="1200" dirty="0">
                          <a:latin typeface="+mn-lt"/>
                        </a:rPr>
                        <a:t>, contrary to R-thread fittings,</a:t>
                      </a:r>
                      <a:r>
                        <a:rPr lang="en-US" sz="1200" baseline="0" dirty="0"/>
                        <a:t> </a:t>
                      </a:r>
                      <a:r>
                        <a:rPr lang="en-US" sz="1200" dirty="0"/>
                        <a:t>with an additional sealing ring.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Irregularities on the thread</a:t>
                      </a:r>
                      <a:r>
                        <a:rPr lang="en-US" sz="1200" baseline="0" dirty="0"/>
                        <a:t> can be disregarded by using G-thread fittings. 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Reliability, that there is no leakage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35959">
                <a:tc>
                  <a:txBody>
                    <a:bodyPr/>
                    <a:lstStyle/>
                    <a:p>
                      <a:r>
                        <a:rPr lang="en-US" sz="1200" dirty="0"/>
                        <a:t>The</a:t>
                      </a:r>
                      <a:r>
                        <a:rPr lang="en-US" sz="1200" baseline="0" dirty="0"/>
                        <a:t> screw-in depth don’t differ.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If</a:t>
                      </a:r>
                      <a:r>
                        <a:rPr lang="en-US" sz="1200" baseline="0" dirty="0"/>
                        <a:t> you tighten a couple of fittings in a row, all have the same height.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Looks better in the eye of a customer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1853">
                <a:tc>
                  <a:txBody>
                    <a:bodyPr/>
                    <a:lstStyle/>
                    <a:p>
                      <a:r>
                        <a:rPr lang="en-US" sz="1200" dirty="0"/>
                        <a:t>It´s possible to screw a G-thread fitting in polymer.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By using a R-thread fitting in this case, the fitting could </a:t>
                      </a:r>
                      <a:r>
                        <a:rPr lang="en-US" sz="1200" baseline="0" dirty="0"/>
                        <a:t>destroy the female polymer thread.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Avoiding of damages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1853">
                <a:tc>
                  <a:txBody>
                    <a:bodyPr/>
                    <a:lstStyle/>
                    <a:p>
                      <a:r>
                        <a:rPr lang="en-US" sz="1200" dirty="0"/>
                        <a:t>Multiply using of G-thread fittings.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A</a:t>
                      </a:r>
                      <a:r>
                        <a:rPr lang="en-US" sz="1200" baseline="0" dirty="0"/>
                        <a:t> R-thread fitting can only be used 4-5 times.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After several times of un-installing a G-thread fitting, it</a:t>
                      </a:r>
                      <a:r>
                        <a:rPr lang="lt-LT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‘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 anyway possible to use it again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25984" y="4111548"/>
            <a:ext cx="846241" cy="396000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99034" y="4111548"/>
            <a:ext cx="725208" cy="396000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373965" y="4111548"/>
            <a:ext cx="392304" cy="396000"/>
          </a:xfrm>
          <a:prstGeom prst="rect">
            <a:avLst/>
          </a:prstGeom>
        </p:spPr>
      </p:pic>
      <p:pic>
        <p:nvPicPr>
          <p:cNvPr id="13" name="Grafik 12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578773" y="4849331"/>
            <a:ext cx="1204019" cy="540000"/>
          </a:xfrm>
          <a:prstGeom prst="rect">
            <a:avLst/>
          </a:prstGeom>
        </p:spPr>
      </p:pic>
      <p:pic>
        <p:nvPicPr>
          <p:cNvPr id="14" name="Grafik 13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089239" y="4849331"/>
            <a:ext cx="1300989" cy="540000"/>
          </a:xfrm>
          <a:prstGeom prst="rect">
            <a:avLst/>
          </a:prstGeom>
        </p:spPr>
      </p:pic>
      <p:sp>
        <p:nvSpPr>
          <p:cNvPr id="10" name="Beenden">
            <a:hlinkClick r:id="" action="ppaction://hlinkshowjump?jump=endshow"/>
            <a:extLst>
              <a:ext uri="{FF2B5EF4-FFF2-40B4-BE49-F238E27FC236}">
                <a16:creationId xmlns:a16="http://schemas.microsoft.com/office/drawing/2014/main" id="{D770A85B-A745-484A-8BCF-DFA2DC63B5C2}"/>
              </a:ext>
            </a:extLst>
          </p:cNvPr>
          <p:cNvSpPr/>
          <p:nvPr/>
        </p:nvSpPr>
        <p:spPr>
          <a:xfrm>
            <a:off x="11223373" y="1420749"/>
            <a:ext cx="711200" cy="144526"/>
          </a:xfrm>
          <a:prstGeom prst="rect">
            <a:avLst/>
          </a:prstGeom>
          <a:solidFill>
            <a:srgbClr val="DCEBF6"/>
          </a:solidFill>
          <a:ln w="19050">
            <a:solidFill>
              <a:srgbClr val="A1AD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1000" dirty="0">
                <a:solidFill>
                  <a:srgbClr val="000000"/>
                </a:solidFill>
                <a:latin typeface="MetaPlusLF"/>
              </a:rPr>
              <a:t>Exit</a:t>
            </a:r>
            <a:endParaRPr lang="en-GB" sz="1000" dirty="0">
              <a:solidFill>
                <a:srgbClr val="000000"/>
              </a:solidFill>
              <a:latin typeface="MetaPlusLF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4E120BA-22E9-4552-B49E-B7A43AA8AB2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4ACECD-3197-4D11-9DA3-5D42A9BD982E}" type="slidenum">
              <a:rPr lang="en-GB" smtClean="0"/>
              <a:pPr>
                <a:defRPr/>
              </a:pPr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518138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[[MasterProperty(&quot;Contactperson&quot;,&quot;Department&quot;) &amp; &quot;\&quot; &amp; MasterProperty(&quot;Contactperson&quot;,&quot;Displayname&quot;)]]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[[MasterProperty(&quot;CustomField&quot;,&quot;PresentationTitle&quot;)]]&#10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[[IF(MasterProperty(&quot;CustomField&quot;, &quot;DocumentCreatedDate&quot;)=&quot;&quot;,&quot;&quot;,Translate(&quot;Doc.PPT.Created&quot;) &amp; &quot; &quot; &amp; MasterProperty(&quot;CustomField&quot;, &quot;DocumentCreatedDate&quot;))]]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[[IF(MasterProperty(&quot;CustomField&quot;, &quot;DocumentModifiedDate&quot;)=&quot;&quot;,&quot;&quot;,Translate(&quot;Doc.PPT.Modified&quot;) &amp; &quot; &quot; &amp; MasterProperty(&quot;CustomField&quot;, &quot;DocumentModifiedDate&quot;))]]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[[IF(MasterProperty(&quot;CustomField&quot;, &quot;Status&quot;)=&quot;&quot;,&quot;&quot;,Translate(&quot;Doc.PPT.Status&quot;) &amp; &quot; &quot; &amp; MasterProperty(&quot;CustomField&quot;, &quot;Status&quot;))]]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[[IF(MasterProperty(&quot;CustomField&quot;, &quot;Classification&quot;)=&quot;&quot;,&quot;&quot;,Translate(&quot;Doc.PPT.Classification&quot;) &amp; &quot; &quot; &amp; MasterProperty(&quot;CustomField&quot;, &quot;Classification&quot;))]]"/>
</p:tagLst>
</file>

<file path=ppt/theme/theme1.xml><?xml version="1.0" encoding="utf-8"?>
<a:theme xmlns:a="http://schemas.openxmlformats.org/drawingml/2006/main" name="Default Theme">
  <a:themeElements>
    <a:clrScheme name="Festo Colors CC-D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717E86"/>
      </a:accent1>
      <a:accent2>
        <a:srgbClr val="B6C0C6"/>
      </a:accent2>
      <a:accent3>
        <a:srgbClr val="D9DEE1"/>
      </a:accent3>
      <a:accent4>
        <a:srgbClr val="0091DC"/>
      </a:accent4>
      <a:accent5>
        <a:srgbClr val="73C4EF"/>
      </a:accent5>
      <a:accent6>
        <a:srgbClr val="C9E6FA"/>
      </a:accent6>
      <a:hlink>
        <a:srgbClr val="000000"/>
      </a:hlink>
      <a:folHlink>
        <a:srgbClr val="717E86"/>
      </a:folHlink>
    </a:clrScheme>
    <a:fontScheme name="MetaPlusLF">
      <a:majorFont>
        <a:latin typeface="MetaPlusLF"/>
        <a:ea typeface=""/>
        <a:cs typeface=""/>
      </a:majorFont>
      <a:minorFont>
        <a:latin typeface="MetaPlusLF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</a:spPr>
      <a:bodyPr rtlCol="0" anchor="ctr"/>
      <a:lstStyle>
        <a:defPPr algn="ctr">
          <a:defRPr sz="1600"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1600" dirty="0"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Default Theme" id="{50AD60DF-C415-4C42-AAA1-7A08064ADC25}" vid="{EE1665AB-5078-4EBD-A3B3-CBAEFC3244D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1572</TotalTime>
  <Words>512</Words>
  <Application>Microsoft Office PowerPoint</Application>
  <PresentationFormat>Widescreen</PresentationFormat>
  <Paragraphs>142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MetaPlusLF</vt:lpstr>
      <vt:lpstr>Default Theme</vt:lpstr>
      <vt:lpstr>Typical fitting thread types</vt:lpstr>
      <vt:lpstr>Typical fitting thread types – “Metric threads”</vt:lpstr>
      <vt:lpstr>Typical fitting thread types – “Inch threads”</vt:lpstr>
      <vt:lpstr>Safe energy by using G-thread fittings</vt:lpstr>
    </vt:vector>
  </TitlesOfParts>
  <Company>Festo AG &amp; Co. KG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Typical fitting thread types</dc:title>
  <dc:creator>adaw</dc:creator>
  <cp:lastModifiedBy>Tvardauskaite, Dalia</cp:lastModifiedBy>
  <cp:revision>17</cp:revision>
  <dcterms:created xsi:type="dcterms:W3CDTF">2012-02-13T13:33:05Z</dcterms:created>
  <dcterms:modified xsi:type="dcterms:W3CDTF">2019-10-31T11:16:30Z</dcterms:modified>
</cp:coreProperties>
</file>